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7" r:id="rId1"/>
  </p:sldMasterIdLst>
  <p:notesMasterIdLst>
    <p:notesMasterId r:id="rId20"/>
  </p:notesMasterIdLst>
  <p:sldIdLst>
    <p:sldId id="256" r:id="rId2"/>
    <p:sldId id="258" r:id="rId3"/>
    <p:sldId id="259" r:id="rId4"/>
    <p:sldId id="288" r:id="rId5"/>
    <p:sldId id="290" r:id="rId6"/>
    <p:sldId id="291" r:id="rId7"/>
    <p:sldId id="263" r:id="rId8"/>
    <p:sldId id="292" r:id="rId9"/>
    <p:sldId id="264" r:id="rId10"/>
    <p:sldId id="297" r:id="rId11"/>
    <p:sldId id="299" r:id="rId12"/>
    <p:sldId id="300" r:id="rId13"/>
    <p:sldId id="301" r:id="rId14"/>
    <p:sldId id="302" r:id="rId15"/>
    <p:sldId id="293" r:id="rId16"/>
    <p:sldId id="294" r:id="rId17"/>
    <p:sldId id="295" r:id="rId18"/>
    <p:sldId id="298" r:id="rId19"/>
  </p:sldIdLst>
  <p:sldSz cx="9144000" cy="5143500" type="screen16x9"/>
  <p:notesSz cx="6858000" cy="9144000"/>
  <p:embeddedFontLst>
    <p:embeddedFont>
      <p:font typeface="Abel" panose="02000506030000020004" pitchFamily="2" charset="0"/>
      <p:regular r:id="rId21"/>
    </p:embeddedFont>
    <p:embeddedFont>
      <p:font typeface="Anton" pitchFamily="2" charset="77"/>
      <p:regular r:id="rId22"/>
    </p:embeddedFont>
    <p:embeddedFont>
      <p:font typeface="Bookman Old Style" panose="02050604050505020204" pitchFamily="18" charset="0"/>
      <p:regular r:id="rId23"/>
      <p:bold r:id="rId24"/>
      <p:italic r:id="rId25"/>
      <p:boldItalic r:id="rId26"/>
    </p:embeddedFont>
    <p:embeddedFont>
      <p:font typeface="Exo Thin" pitchFamily="2" charset="77"/>
      <p:regular r:id="rId27"/>
      <p:bold r:id="rId28"/>
      <p:italic r:id="rId29"/>
      <p:boldItalic r:id="rId30"/>
    </p:embeddedFont>
    <p:embeddedFont>
      <p:font typeface="Josefin Sans" pitchFamily="2" charset="77"/>
      <p:regular r:id="rId31"/>
      <p:bold r:id="rId32"/>
      <p:italic r:id="rId33"/>
      <p:boldItalic r:id="rId34"/>
    </p:embeddedFont>
    <p:embeddedFont>
      <p:font typeface="Josefin Slab" panose="02000000000000000000" pitchFamily="2" charset="77"/>
      <p:regular r:id="rId35"/>
      <p:bold r:id="rId36"/>
      <p:italic r:id="rId37"/>
      <p:boldItalic r:id="rId38"/>
    </p:embeddedFont>
    <p:embeddedFont>
      <p:font typeface="Unica One" panose="02000506000000020004" pitchFamily="2" charset="77"/>
      <p:regular r:id="rId3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CE267"/>
    <a:srgbClr val="FDDE35"/>
    <a:srgbClr val="7AD9D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9211595-1649-434B-A693-50432FC16A10}">
  <a:tblStyle styleId="{C9211595-1649-434B-A693-50432FC16A1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584"/>
    <p:restoredTop sz="94663"/>
  </p:normalViewPr>
  <p:slideViewPr>
    <p:cSldViewPr snapToGrid="0" snapToObjects="1">
      <p:cViewPr>
        <p:scale>
          <a:sx n="145" d="100"/>
          <a:sy n="145" d="100"/>
        </p:scale>
        <p:origin x="512" y="3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9" Type="http://schemas.openxmlformats.org/officeDocument/2006/relationships/font" Target="fonts/font19.fntdata"/><Relationship Id="rId21" Type="http://schemas.openxmlformats.org/officeDocument/2006/relationships/font" Target="fonts/font1.fntdata"/><Relationship Id="rId34" Type="http://schemas.openxmlformats.org/officeDocument/2006/relationships/font" Target="fonts/font14.fntdata"/><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font" Target="fonts/font9.fntdata"/><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font" Target="fonts/font12.fntdata"/><Relationship Id="rId37" Type="http://schemas.openxmlformats.org/officeDocument/2006/relationships/font" Target="fonts/font17.fntdata"/><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36" Type="http://schemas.openxmlformats.org/officeDocument/2006/relationships/font" Target="fonts/font1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font" Target="fonts/font15.fntdata"/><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font" Target="fonts/font13.fntdata"/><Relationship Id="rId38" Type="http://schemas.openxmlformats.org/officeDocument/2006/relationships/font" Target="fonts/font18.fntdata"/></Relationships>
</file>

<file path=ppt/diagrams/colors1.xml><?xml version="1.0" encoding="utf-8"?>
<dgm:colorsDef xmlns:dgm="http://schemas.openxmlformats.org/drawingml/2006/diagram" xmlns:a="http://schemas.openxmlformats.org/drawingml/2006/main" uniqueId="urn:microsoft.com/office/officeart/2005/8/colors/accent5_5">
  <dgm:title val=""/>
  <dgm:desc val=""/>
  <dgm:catLst>
    <dgm:cat type="accent5" pri="11500"/>
  </dgm:catLst>
  <dgm:styleLbl name="node0">
    <dgm:fillClrLst meth="cycle">
      <a:schemeClr val="accent5">
        <a:alpha val="80000"/>
      </a:schemeClr>
    </dgm:fillClrLst>
    <dgm:linClrLst meth="repeat">
      <a:schemeClr val="lt1"/>
    </dgm:linClrLst>
    <dgm:effectClrLst/>
    <dgm:txLinClrLst/>
    <dgm:txFillClrLst/>
    <dgm:txEffectClrLst/>
  </dgm:styleLbl>
  <dgm:styleLbl name="node1">
    <dgm:fillClrLst>
      <a:schemeClr val="accent5">
        <a:alpha val="90000"/>
      </a:schemeClr>
      <a:schemeClr val="accent5">
        <a:alpha val="50000"/>
      </a:schemeClr>
    </dgm:fillClrLst>
    <dgm:linClrLst meth="repeat">
      <a:schemeClr val="lt1"/>
    </dgm:linClrLst>
    <dgm:effectClrLst/>
    <dgm:txLinClrLst/>
    <dgm:txFillClrLst/>
    <dgm:txEffectClrLst/>
  </dgm:styleLbl>
  <dgm:styleLbl name="alignNode1">
    <dgm:fillClrLst>
      <a:schemeClr val="accent5">
        <a:alpha val="90000"/>
      </a:schemeClr>
      <a:schemeClr val="accent5">
        <a:alpha val="50000"/>
      </a:schemeClr>
    </dgm:fillClrLst>
    <dgm:linClrLst>
      <a:schemeClr val="accent5">
        <a:alpha val="90000"/>
      </a:schemeClr>
      <a:schemeClr val="accent5">
        <a:alpha val="50000"/>
      </a:schemeClr>
    </dgm:linClrLst>
    <dgm:effectClrLst/>
    <dgm:txLinClrLst/>
    <dgm:txFillClrLst/>
    <dgm:txEffectClrLst/>
  </dgm:styleLbl>
  <dgm:styleLbl name="lnNode1">
    <dgm:fillClrLst>
      <a:schemeClr val="accent5">
        <a:shade val="90000"/>
      </a:schemeClr>
      <a:schemeClr val="accent5">
        <a:alpha val="50000"/>
        <a:tint val="50000"/>
      </a:schemeClr>
    </dgm:fillClrLst>
    <dgm:linClrLst meth="repeat">
      <a:schemeClr val="lt1"/>
    </dgm:linClrLst>
    <dgm:effectClrLst/>
    <dgm:txLinClrLst/>
    <dgm:txFillClrLst/>
    <dgm:txEffectClrLst/>
  </dgm:styleLbl>
  <dgm:styleLbl name="vennNode1">
    <dgm:fillClrLst>
      <a:schemeClr val="accent5">
        <a:shade val="80000"/>
        <a:alpha val="50000"/>
      </a:schemeClr>
      <a:schemeClr val="accent5">
        <a:alpha val="20000"/>
      </a:schemeClr>
    </dgm:fillClrLst>
    <dgm:linClrLst meth="repeat">
      <a:schemeClr val="lt1"/>
    </dgm:linClrLst>
    <dgm:effectClrLst/>
    <dgm:txLinClrLst/>
    <dgm:txFillClrLst/>
    <dgm:txEffectClrLst/>
  </dgm:styleLbl>
  <dgm:styleLbl name="node2">
    <dgm:fillClrLst>
      <a:schemeClr val="accent5">
        <a:alpha val="70000"/>
      </a:schemeClr>
    </dgm:fillClrLst>
    <dgm:linClrLst meth="repeat">
      <a:schemeClr val="lt1"/>
    </dgm:linClrLst>
    <dgm:effectClrLst/>
    <dgm:txLinClrLst/>
    <dgm:txFillClrLst/>
    <dgm:txEffectClrLst/>
  </dgm:styleLbl>
  <dgm:styleLbl name="node3">
    <dgm:fillClrLst>
      <a:schemeClr val="accent5">
        <a:alpha val="50000"/>
      </a:schemeClr>
    </dgm:fillClrLst>
    <dgm:linClrLst meth="repeat">
      <a:schemeClr val="lt1"/>
    </dgm:linClrLst>
    <dgm:effectClrLst/>
    <dgm:txLinClrLst/>
    <dgm:txFillClrLst/>
    <dgm:txEffectClrLst/>
  </dgm:styleLbl>
  <dgm:styleLbl name="node4">
    <dgm:fillClrLst>
      <a:schemeClr val="accent5">
        <a:alpha val="30000"/>
      </a:schemeClr>
    </dgm:fillClrLst>
    <dgm:linClrLst meth="repeat">
      <a:schemeClr val="lt1"/>
    </dgm:linClrLst>
    <dgm:effectClrLst/>
    <dgm:txLinClrLst/>
    <dgm:txFillClrLst/>
    <dgm:txEffectClrLst/>
  </dgm:styleLbl>
  <dgm:styleLbl name="fgImgPlace1">
    <dgm:fillClrLst>
      <a:schemeClr val="accent5">
        <a:tint val="50000"/>
        <a:alpha val="90000"/>
      </a:schemeClr>
      <a:schemeClr val="accent5">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dgm:txEffectClrLst/>
  </dgm:styleLbl>
  <dgm:styleLbl name="fgSibTrans2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dgm:txEffectClrLst/>
  </dgm:styleLbl>
  <dgm:styleLbl name="bgSibTrans2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dgm:txEffectClrLst/>
  </dgm:styleLbl>
  <dgm:styleLbl name="sibTrans1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accent5">
        <a:alpha val="90000"/>
      </a:schemeClr>
    </dgm:fillClrLst>
    <dgm:linClrLst meth="repeat">
      <a:schemeClr val="lt1"/>
    </dgm:linClrLst>
    <dgm:effectClrLst/>
    <dgm:txLinClrLst/>
    <dgm:txFillClrLst/>
    <dgm:txEffectClrLst/>
  </dgm:styleLbl>
  <dgm:styleLbl name="asst1">
    <dgm:fillClrLst meth="repeat">
      <a:schemeClr val="accent5">
        <a:alpha val="90000"/>
      </a:schemeClr>
    </dgm:fillClrLst>
    <dgm:linClrLst meth="repeat">
      <a:schemeClr val="lt1"/>
    </dgm:linClrLst>
    <dgm:effectClrLst/>
    <dgm:txLinClrLst/>
    <dgm:txFillClrLst/>
    <dgm:txEffectClrLst/>
  </dgm:styleLbl>
  <dgm:styleLbl name="asst2">
    <dgm:fillClrLst>
      <a:schemeClr val="accent5">
        <a:alpha val="90000"/>
      </a:schemeClr>
    </dgm:fillClrLst>
    <dgm:linClrLst meth="repeat">
      <a:schemeClr val="lt1"/>
    </dgm:linClrLst>
    <dgm:effectClrLst/>
    <dgm:txLinClrLst/>
    <dgm:txFillClrLst/>
    <dgm:txEffectClrLst/>
  </dgm:styleLbl>
  <dgm:styleLbl name="asst3">
    <dgm:fillClrLst>
      <a:schemeClr val="accent5">
        <a:alpha val="70000"/>
      </a:schemeClr>
    </dgm:fillClrLst>
    <dgm:linClrLst meth="repeat">
      <a:schemeClr val="lt1"/>
    </dgm:linClrLst>
    <dgm:effectClrLst/>
    <dgm:txLinClrLst/>
    <dgm:txFillClrLst/>
    <dgm:txEffectClrLst/>
  </dgm:styleLbl>
  <dgm:styleLbl name="asst4">
    <dgm:fillClrLst>
      <a:schemeClr val="accent5">
        <a:alpha val="50000"/>
      </a:schemeClr>
    </dgm:fillClrLst>
    <dgm:linClrLst meth="repeat">
      <a:schemeClr val="lt1"/>
    </dgm:linClrLst>
    <dgm:effectClrLst/>
    <dgm:txLinClrLst/>
    <dgm:txFillClrLst/>
    <dgm:txEffectClrLst/>
  </dgm:styleLbl>
  <dgm:styleLbl name="parChTrans2D1">
    <dgm:fillClrLst meth="repeat">
      <a:schemeClr val="accent5">
        <a:shade val="80000"/>
      </a:schemeClr>
    </dgm:fillClrLst>
    <dgm:linClrLst meth="repeat">
      <a:schemeClr val="accent5">
        <a:shade val="80000"/>
      </a:schemeClr>
    </dgm:linClrLst>
    <dgm:effectClrLst/>
    <dgm:txLinClrLst/>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dk1"/>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0000"/>
      </a:schemeClr>
    </dgm:fillClrLst>
    <dgm:linClrLst meth="repeat">
      <a:schemeClr val="accent5">
        <a:tint val="90000"/>
      </a:schemeClr>
    </dgm:linClrLst>
    <dgm:effectClrLst/>
    <dgm:txLinClrLst/>
    <dgm:txFillClrLst meth="repeat">
      <a:schemeClr val="tx1"/>
    </dgm:txFillClrLst>
    <dgm:txEffectClrLst/>
  </dgm:styleLbl>
  <dgm:styleLbl name="parChTrans1D3">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5">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5">
        <a:alpha val="90000"/>
      </a:schemeClr>
      <a:schemeClr val="accent5">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a:schemeClr val="accent5">
        <a:alpha val="90000"/>
        <a:tint val="40000"/>
      </a:schemeClr>
      <a:schemeClr val="accent5">
        <a:alpha val="5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50000"/>
      </a:schemeClr>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5_5">
  <dgm:title val=""/>
  <dgm:desc val=""/>
  <dgm:catLst>
    <dgm:cat type="accent5" pri="11500"/>
  </dgm:catLst>
  <dgm:styleLbl name="node0">
    <dgm:fillClrLst meth="cycle">
      <a:schemeClr val="accent5">
        <a:alpha val="80000"/>
      </a:schemeClr>
    </dgm:fillClrLst>
    <dgm:linClrLst meth="repeat">
      <a:schemeClr val="lt1"/>
    </dgm:linClrLst>
    <dgm:effectClrLst/>
    <dgm:txLinClrLst/>
    <dgm:txFillClrLst/>
    <dgm:txEffectClrLst/>
  </dgm:styleLbl>
  <dgm:styleLbl name="node1">
    <dgm:fillClrLst>
      <a:schemeClr val="accent5">
        <a:alpha val="90000"/>
      </a:schemeClr>
      <a:schemeClr val="accent5">
        <a:alpha val="50000"/>
      </a:schemeClr>
    </dgm:fillClrLst>
    <dgm:linClrLst meth="repeat">
      <a:schemeClr val="lt1"/>
    </dgm:linClrLst>
    <dgm:effectClrLst/>
    <dgm:txLinClrLst/>
    <dgm:txFillClrLst/>
    <dgm:txEffectClrLst/>
  </dgm:styleLbl>
  <dgm:styleLbl name="alignNode1">
    <dgm:fillClrLst>
      <a:schemeClr val="accent5">
        <a:alpha val="90000"/>
      </a:schemeClr>
      <a:schemeClr val="accent5">
        <a:alpha val="50000"/>
      </a:schemeClr>
    </dgm:fillClrLst>
    <dgm:linClrLst>
      <a:schemeClr val="accent5">
        <a:alpha val="90000"/>
      </a:schemeClr>
      <a:schemeClr val="accent5">
        <a:alpha val="50000"/>
      </a:schemeClr>
    </dgm:linClrLst>
    <dgm:effectClrLst/>
    <dgm:txLinClrLst/>
    <dgm:txFillClrLst/>
    <dgm:txEffectClrLst/>
  </dgm:styleLbl>
  <dgm:styleLbl name="lnNode1">
    <dgm:fillClrLst>
      <a:schemeClr val="accent5">
        <a:shade val="90000"/>
      </a:schemeClr>
      <a:schemeClr val="accent5">
        <a:alpha val="50000"/>
        <a:tint val="50000"/>
      </a:schemeClr>
    </dgm:fillClrLst>
    <dgm:linClrLst meth="repeat">
      <a:schemeClr val="lt1"/>
    </dgm:linClrLst>
    <dgm:effectClrLst/>
    <dgm:txLinClrLst/>
    <dgm:txFillClrLst/>
    <dgm:txEffectClrLst/>
  </dgm:styleLbl>
  <dgm:styleLbl name="vennNode1">
    <dgm:fillClrLst>
      <a:schemeClr val="accent5">
        <a:shade val="80000"/>
        <a:alpha val="50000"/>
      </a:schemeClr>
      <a:schemeClr val="accent5">
        <a:alpha val="20000"/>
      </a:schemeClr>
    </dgm:fillClrLst>
    <dgm:linClrLst meth="repeat">
      <a:schemeClr val="lt1"/>
    </dgm:linClrLst>
    <dgm:effectClrLst/>
    <dgm:txLinClrLst/>
    <dgm:txFillClrLst/>
    <dgm:txEffectClrLst/>
  </dgm:styleLbl>
  <dgm:styleLbl name="node2">
    <dgm:fillClrLst>
      <a:schemeClr val="accent5">
        <a:alpha val="70000"/>
      </a:schemeClr>
    </dgm:fillClrLst>
    <dgm:linClrLst meth="repeat">
      <a:schemeClr val="lt1"/>
    </dgm:linClrLst>
    <dgm:effectClrLst/>
    <dgm:txLinClrLst/>
    <dgm:txFillClrLst/>
    <dgm:txEffectClrLst/>
  </dgm:styleLbl>
  <dgm:styleLbl name="node3">
    <dgm:fillClrLst>
      <a:schemeClr val="accent5">
        <a:alpha val="50000"/>
      </a:schemeClr>
    </dgm:fillClrLst>
    <dgm:linClrLst meth="repeat">
      <a:schemeClr val="lt1"/>
    </dgm:linClrLst>
    <dgm:effectClrLst/>
    <dgm:txLinClrLst/>
    <dgm:txFillClrLst/>
    <dgm:txEffectClrLst/>
  </dgm:styleLbl>
  <dgm:styleLbl name="node4">
    <dgm:fillClrLst>
      <a:schemeClr val="accent5">
        <a:alpha val="30000"/>
      </a:schemeClr>
    </dgm:fillClrLst>
    <dgm:linClrLst meth="repeat">
      <a:schemeClr val="lt1"/>
    </dgm:linClrLst>
    <dgm:effectClrLst/>
    <dgm:txLinClrLst/>
    <dgm:txFillClrLst/>
    <dgm:txEffectClrLst/>
  </dgm:styleLbl>
  <dgm:styleLbl name="fgImgPlace1">
    <dgm:fillClrLst>
      <a:schemeClr val="accent5">
        <a:tint val="50000"/>
        <a:alpha val="90000"/>
      </a:schemeClr>
      <a:schemeClr val="accent5">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dgm:txEffectClrLst/>
  </dgm:styleLbl>
  <dgm:styleLbl name="fgSibTrans2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dgm:txEffectClrLst/>
  </dgm:styleLbl>
  <dgm:styleLbl name="bgSibTrans2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dgm:txEffectClrLst/>
  </dgm:styleLbl>
  <dgm:styleLbl name="sibTrans1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accent5">
        <a:alpha val="90000"/>
      </a:schemeClr>
    </dgm:fillClrLst>
    <dgm:linClrLst meth="repeat">
      <a:schemeClr val="lt1"/>
    </dgm:linClrLst>
    <dgm:effectClrLst/>
    <dgm:txLinClrLst/>
    <dgm:txFillClrLst/>
    <dgm:txEffectClrLst/>
  </dgm:styleLbl>
  <dgm:styleLbl name="asst1">
    <dgm:fillClrLst meth="repeat">
      <a:schemeClr val="accent5">
        <a:alpha val="90000"/>
      </a:schemeClr>
    </dgm:fillClrLst>
    <dgm:linClrLst meth="repeat">
      <a:schemeClr val="lt1"/>
    </dgm:linClrLst>
    <dgm:effectClrLst/>
    <dgm:txLinClrLst/>
    <dgm:txFillClrLst/>
    <dgm:txEffectClrLst/>
  </dgm:styleLbl>
  <dgm:styleLbl name="asst2">
    <dgm:fillClrLst>
      <a:schemeClr val="accent5">
        <a:alpha val="90000"/>
      </a:schemeClr>
    </dgm:fillClrLst>
    <dgm:linClrLst meth="repeat">
      <a:schemeClr val="lt1"/>
    </dgm:linClrLst>
    <dgm:effectClrLst/>
    <dgm:txLinClrLst/>
    <dgm:txFillClrLst/>
    <dgm:txEffectClrLst/>
  </dgm:styleLbl>
  <dgm:styleLbl name="asst3">
    <dgm:fillClrLst>
      <a:schemeClr val="accent5">
        <a:alpha val="70000"/>
      </a:schemeClr>
    </dgm:fillClrLst>
    <dgm:linClrLst meth="repeat">
      <a:schemeClr val="lt1"/>
    </dgm:linClrLst>
    <dgm:effectClrLst/>
    <dgm:txLinClrLst/>
    <dgm:txFillClrLst/>
    <dgm:txEffectClrLst/>
  </dgm:styleLbl>
  <dgm:styleLbl name="asst4">
    <dgm:fillClrLst>
      <a:schemeClr val="accent5">
        <a:alpha val="50000"/>
      </a:schemeClr>
    </dgm:fillClrLst>
    <dgm:linClrLst meth="repeat">
      <a:schemeClr val="lt1"/>
    </dgm:linClrLst>
    <dgm:effectClrLst/>
    <dgm:txLinClrLst/>
    <dgm:txFillClrLst/>
    <dgm:txEffectClrLst/>
  </dgm:styleLbl>
  <dgm:styleLbl name="parChTrans2D1">
    <dgm:fillClrLst meth="repeat">
      <a:schemeClr val="accent5">
        <a:shade val="80000"/>
      </a:schemeClr>
    </dgm:fillClrLst>
    <dgm:linClrLst meth="repeat">
      <a:schemeClr val="accent5">
        <a:shade val="80000"/>
      </a:schemeClr>
    </dgm:linClrLst>
    <dgm:effectClrLst/>
    <dgm:txLinClrLst/>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dk1"/>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0000"/>
      </a:schemeClr>
    </dgm:fillClrLst>
    <dgm:linClrLst meth="repeat">
      <a:schemeClr val="accent5">
        <a:tint val="90000"/>
      </a:schemeClr>
    </dgm:linClrLst>
    <dgm:effectClrLst/>
    <dgm:txLinClrLst/>
    <dgm:txFillClrLst meth="repeat">
      <a:schemeClr val="tx1"/>
    </dgm:txFillClrLst>
    <dgm:txEffectClrLst/>
  </dgm:styleLbl>
  <dgm:styleLbl name="parChTrans1D3">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5">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5">
        <a:alpha val="90000"/>
      </a:schemeClr>
      <a:schemeClr val="accent5">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a:schemeClr val="accent5">
        <a:alpha val="90000"/>
        <a:tint val="40000"/>
      </a:schemeClr>
      <a:schemeClr val="accent5">
        <a:alpha val="5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50000"/>
      </a:schemeClr>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813B9DF-3257-0F43-B384-740A5E9E484A}" type="doc">
      <dgm:prSet loTypeId="urn:microsoft.com/office/officeart/2008/layout/VerticalCurvedList" loCatId="" qsTypeId="urn:microsoft.com/office/officeart/2005/8/quickstyle/simple1" qsCatId="simple" csTypeId="urn:microsoft.com/office/officeart/2005/8/colors/accent5_5" csCatId="accent5" phldr="1"/>
      <dgm:spPr/>
      <dgm:t>
        <a:bodyPr/>
        <a:lstStyle/>
        <a:p>
          <a:endParaRPr lang="en-US"/>
        </a:p>
      </dgm:t>
    </dgm:pt>
    <dgm:pt modelId="{7C7594E8-4FEE-944A-AE58-434B19B4D113}">
      <dgm:prSet phldrT="[Text]"/>
      <dgm:spPr/>
      <dgm:t>
        <a:bodyPr/>
        <a:lstStyle/>
        <a:p>
          <a:r>
            <a:rPr lang="en-US" dirty="0"/>
            <a:t>Here, we establish an algorithm based on a deep-learning framework for the screening of patients with common treatable disease pneumonia.</a:t>
          </a:r>
        </a:p>
      </dgm:t>
    </dgm:pt>
    <dgm:pt modelId="{DCF3AF9E-BA7D-E341-BE32-3E19EAF9579E}" type="sibTrans" cxnId="{6D63E971-17A7-B345-8ED5-4B27AF53B80A}">
      <dgm:prSet/>
      <dgm:spPr/>
      <dgm:t>
        <a:bodyPr/>
        <a:lstStyle/>
        <a:p>
          <a:endParaRPr lang="en-US"/>
        </a:p>
      </dgm:t>
    </dgm:pt>
    <dgm:pt modelId="{81861405-B3B6-5146-9895-7B5990BF071A}" type="parTrans" cxnId="{6D63E971-17A7-B345-8ED5-4B27AF53B80A}">
      <dgm:prSet/>
      <dgm:spPr/>
      <dgm:t>
        <a:bodyPr/>
        <a:lstStyle/>
        <a:p>
          <a:endParaRPr lang="en-US"/>
        </a:p>
      </dgm:t>
    </dgm:pt>
    <dgm:pt modelId="{27BAC78F-4693-8248-9F34-04ACAE85F2CB}">
      <dgm:prSet phldrT="[Text]"/>
      <dgm:spPr/>
      <dgm:t>
        <a:bodyPr/>
        <a:lstStyle/>
        <a:p>
          <a:r>
            <a:rPr lang="en-US" dirty="0"/>
            <a:t>The implementation of clinical-decision support algorithms for medical imaging faces challenges with reliability and interpretability. </a:t>
          </a:r>
        </a:p>
      </dgm:t>
    </dgm:pt>
    <dgm:pt modelId="{1F939957-128D-0647-88C3-E9E9E7C8E8BD}" type="sibTrans" cxnId="{C62EBCD5-44E9-4346-9583-ACE23F39990F}">
      <dgm:prSet/>
      <dgm:spPr/>
      <dgm:t>
        <a:bodyPr/>
        <a:lstStyle/>
        <a:p>
          <a:endParaRPr lang="en-US"/>
        </a:p>
      </dgm:t>
    </dgm:pt>
    <dgm:pt modelId="{B9889C17-64FA-CB42-81EA-E60E3191FC08}" type="parTrans" cxnId="{C62EBCD5-44E9-4346-9583-ACE23F39990F}">
      <dgm:prSet/>
      <dgm:spPr/>
      <dgm:t>
        <a:bodyPr/>
        <a:lstStyle/>
        <a:p>
          <a:endParaRPr lang="en-US"/>
        </a:p>
      </dgm:t>
    </dgm:pt>
    <dgm:pt modelId="{F5148A22-DEBE-4441-9040-84071867D9F6}">
      <dgm:prSet/>
      <dgm:spPr/>
      <dgm:t>
        <a:bodyPr/>
        <a:lstStyle/>
        <a:p>
          <a:r>
            <a:rPr lang="en-US" dirty="0"/>
            <a:t>In this Project, we sought to develop an effective transfer learning algorithm to process medical images to provide an accurate and timely diagnosis.</a:t>
          </a:r>
        </a:p>
      </dgm:t>
    </dgm:pt>
    <dgm:pt modelId="{3DDAD4C4-F29A-8F47-8E6E-49D9779FAE45}" type="parTrans" cxnId="{80934BD7-CE4C-4A4C-953D-767CCEC30DEF}">
      <dgm:prSet/>
      <dgm:spPr/>
      <dgm:t>
        <a:bodyPr/>
        <a:lstStyle/>
        <a:p>
          <a:endParaRPr lang="en-US"/>
        </a:p>
      </dgm:t>
    </dgm:pt>
    <dgm:pt modelId="{A79DC411-812E-6047-9F5D-3F7A9864A006}" type="sibTrans" cxnId="{80934BD7-CE4C-4A4C-953D-767CCEC30DEF}">
      <dgm:prSet/>
      <dgm:spPr/>
      <dgm:t>
        <a:bodyPr/>
        <a:lstStyle/>
        <a:p>
          <a:endParaRPr lang="en-US"/>
        </a:p>
      </dgm:t>
    </dgm:pt>
    <dgm:pt modelId="{23A64674-CFF5-4F4B-8A90-7FAA2E402719}" type="pres">
      <dgm:prSet presAssocID="{8813B9DF-3257-0F43-B384-740A5E9E484A}" presName="Name0" presStyleCnt="0">
        <dgm:presLayoutVars>
          <dgm:chMax val="7"/>
          <dgm:chPref val="7"/>
          <dgm:dir/>
        </dgm:presLayoutVars>
      </dgm:prSet>
      <dgm:spPr/>
    </dgm:pt>
    <dgm:pt modelId="{3213772D-4F1F-3D44-9DE3-53A3FF20B693}" type="pres">
      <dgm:prSet presAssocID="{8813B9DF-3257-0F43-B384-740A5E9E484A}" presName="Name1" presStyleCnt="0"/>
      <dgm:spPr/>
    </dgm:pt>
    <dgm:pt modelId="{C72DEE71-F666-E543-AF3F-8FA77B51F40B}" type="pres">
      <dgm:prSet presAssocID="{8813B9DF-3257-0F43-B384-740A5E9E484A}" presName="cycle" presStyleCnt="0"/>
      <dgm:spPr/>
    </dgm:pt>
    <dgm:pt modelId="{F90C3339-9864-4A43-A6CE-B74D2F20C096}" type="pres">
      <dgm:prSet presAssocID="{8813B9DF-3257-0F43-B384-740A5E9E484A}" presName="srcNode" presStyleLbl="node1" presStyleIdx="0" presStyleCnt="3"/>
      <dgm:spPr/>
    </dgm:pt>
    <dgm:pt modelId="{D9E1A4F6-C621-9640-83AC-ED86D7B75C1A}" type="pres">
      <dgm:prSet presAssocID="{8813B9DF-3257-0F43-B384-740A5E9E484A}" presName="conn" presStyleLbl="parChTrans1D2" presStyleIdx="0" presStyleCnt="1"/>
      <dgm:spPr/>
    </dgm:pt>
    <dgm:pt modelId="{8F2F2D10-70EB-CE48-9B39-D2EF2B92D50D}" type="pres">
      <dgm:prSet presAssocID="{8813B9DF-3257-0F43-B384-740A5E9E484A}" presName="extraNode" presStyleLbl="node1" presStyleIdx="0" presStyleCnt="3"/>
      <dgm:spPr/>
    </dgm:pt>
    <dgm:pt modelId="{90E943C0-D8A1-E540-BF47-C887A596C6B3}" type="pres">
      <dgm:prSet presAssocID="{8813B9DF-3257-0F43-B384-740A5E9E484A}" presName="dstNode" presStyleLbl="node1" presStyleIdx="0" presStyleCnt="3"/>
      <dgm:spPr/>
    </dgm:pt>
    <dgm:pt modelId="{23513CF2-8912-0948-8F36-DC6F53E42815}" type="pres">
      <dgm:prSet presAssocID="{27BAC78F-4693-8248-9F34-04ACAE85F2CB}" presName="text_1" presStyleLbl="node1" presStyleIdx="0" presStyleCnt="3">
        <dgm:presLayoutVars>
          <dgm:bulletEnabled val="1"/>
        </dgm:presLayoutVars>
      </dgm:prSet>
      <dgm:spPr/>
    </dgm:pt>
    <dgm:pt modelId="{DA0EA6E2-869D-9D45-9769-4A508974AB83}" type="pres">
      <dgm:prSet presAssocID="{27BAC78F-4693-8248-9F34-04ACAE85F2CB}" presName="accent_1" presStyleCnt="0"/>
      <dgm:spPr/>
    </dgm:pt>
    <dgm:pt modelId="{3D39A658-F927-684E-AEFC-08D9E3D1BC30}" type="pres">
      <dgm:prSet presAssocID="{27BAC78F-4693-8248-9F34-04ACAE85F2CB}" presName="accentRepeatNode" presStyleLbl="solidFgAcc1" presStyleIdx="0" presStyleCnt="3"/>
      <dgm:spPr>
        <a:solidFill>
          <a:srgbClr val="7AD9DA"/>
        </a:solidFill>
      </dgm:spPr>
    </dgm:pt>
    <dgm:pt modelId="{90BBAD79-5EB7-5B46-A2E5-D11452DC60B5}" type="pres">
      <dgm:prSet presAssocID="{7C7594E8-4FEE-944A-AE58-434B19B4D113}" presName="text_2" presStyleLbl="node1" presStyleIdx="1" presStyleCnt="3">
        <dgm:presLayoutVars>
          <dgm:bulletEnabled val="1"/>
        </dgm:presLayoutVars>
      </dgm:prSet>
      <dgm:spPr/>
    </dgm:pt>
    <dgm:pt modelId="{CB283E3E-515C-BA45-B06F-957D65A67CDE}" type="pres">
      <dgm:prSet presAssocID="{7C7594E8-4FEE-944A-AE58-434B19B4D113}" presName="accent_2" presStyleCnt="0"/>
      <dgm:spPr/>
    </dgm:pt>
    <dgm:pt modelId="{F98CFEFB-21DF-B147-AEFD-6F6BE529030D}" type="pres">
      <dgm:prSet presAssocID="{7C7594E8-4FEE-944A-AE58-434B19B4D113}" presName="accentRepeatNode" presStyleLbl="solidFgAcc1" presStyleIdx="1" presStyleCnt="3"/>
      <dgm:spPr>
        <a:solidFill>
          <a:srgbClr val="7AD9DA"/>
        </a:solidFill>
      </dgm:spPr>
    </dgm:pt>
    <dgm:pt modelId="{51A7B71B-1137-ED49-8AF6-CE57E72208D0}" type="pres">
      <dgm:prSet presAssocID="{F5148A22-DEBE-4441-9040-84071867D9F6}" presName="text_3" presStyleLbl="node1" presStyleIdx="2" presStyleCnt="3">
        <dgm:presLayoutVars>
          <dgm:bulletEnabled val="1"/>
        </dgm:presLayoutVars>
      </dgm:prSet>
      <dgm:spPr/>
    </dgm:pt>
    <dgm:pt modelId="{5A585DEC-5A95-9942-8FDE-C9A6A665797B}" type="pres">
      <dgm:prSet presAssocID="{F5148A22-DEBE-4441-9040-84071867D9F6}" presName="accent_3" presStyleCnt="0"/>
      <dgm:spPr/>
    </dgm:pt>
    <dgm:pt modelId="{8D9CF0AC-B391-F744-9790-891236BBA239}" type="pres">
      <dgm:prSet presAssocID="{F5148A22-DEBE-4441-9040-84071867D9F6}" presName="accentRepeatNode" presStyleLbl="solidFgAcc1" presStyleIdx="2" presStyleCnt="3"/>
      <dgm:spPr>
        <a:solidFill>
          <a:srgbClr val="7AD9DA"/>
        </a:solidFill>
      </dgm:spPr>
    </dgm:pt>
  </dgm:ptLst>
  <dgm:cxnLst>
    <dgm:cxn modelId="{E3061300-D6D2-724E-9376-2F908581D890}" type="presOf" srcId="{8813B9DF-3257-0F43-B384-740A5E9E484A}" destId="{23A64674-CFF5-4F4B-8A90-7FAA2E402719}" srcOrd="0" destOrd="0" presId="urn:microsoft.com/office/officeart/2008/layout/VerticalCurvedList"/>
    <dgm:cxn modelId="{F60C7925-CA54-2347-8318-8EE4D8A6BAD8}" type="presOf" srcId="{1F939957-128D-0647-88C3-E9E9E7C8E8BD}" destId="{D9E1A4F6-C621-9640-83AC-ED86D7B75C1A}" srcOrd="0" destOrd="0" presId="urn:microsoft.com/office/officeart/2008/layout/VerticalCurvedList"/>
    <dgm:cxn modelId="{A2C43158-30FF-1D49-BB5F-58DD72F5ACFE}" type="presOf" srcId="{F5148A22-DEBE-4441-9040-84071867D9F6}" destId="{51A7B71B-1137-ED49-8AF6-CE57E72208D0}" srcOrd="0" destOrd="0" presId="urn:microsoft.com/office/officeart/2008/layout/VerticalCurvedList"/>
    <dgm:cxn modelId="{FE22146C-626B-CD49-A6B5-5DB1CB3512C7}" type="presOf" srcId="{27BAC78F-4693-8248-9F34-04ACAE85F2CB}" destId="{23513CF2-8912-0948-8F36-DC6F53E42815}" srcOrd="0" destOrd="0" presId="urn:microsoft.com/office/officeart/2008/layout/VerticalCurvedList"/>
    <dgm:cxn modelId="{6D63E971-17A7-B345-8ED5-4B27AF53B80A}" srcId="{8813B9DF-3257-0F43-B384-740A5E9E484A}" destId="{7C7594E8-4FEE-944A-AE58-434B19B4D113}" srcOrd="1" destOrd="0" parTransId="{81861405-B3B6-5146-9895-7B5990BF071A}" sibTransId="{DCF3AF9E-BA7D-E341-BE32-3E19EAF9579E}"/>
    <dgm:cxn modelId="{BD131A90-AC67-3744-8AB0-4EE70522718E}" type="presOf" srcId="{7C7594E8-4FEE-944A-AE58-434B19B4D113}" destId="{90BBAD79-5EB7-5B46-A2E5-D11452DC60B5}" srcOrd="0" destOrd="0" presId="urn:microsoft.com/office/officeart/2008/layout/VerticalCurvedList"/>
    <dgm:cxn modelId="{C62EBCD5-44E9-4346-9583-ACE23F39990F}" srcId="{8813B9DF-3257-0F43-B384-740A5E9E484A}" destId="{27BAC78F-4693-8248-9F34-04ACAE85F2CB}" srcOrd="0" destOrd="0" parTransId="{B9889C17-64FA-CB42-81EA-E60E3191FC08}" sibTransId="{1F939957-128D-0647-88C3-E9E9E7C8E8BD}"/>
    <dgm:cxn modelId="{80934BD7-CE4C-4A4C-953D-767CCEC30DEF}" srcId="{8813B9DF-3257-0F43-B384-740A5E9E484A}" destId="{F5148A22-DEBE-4441-9040-84071867D9F6}" srcOrd="2" destOrd="0" parTransId="{3DDAD4C4-F29A-8F47-8E6E-49D9779FAE45}" sibTransId="{A79DC411-812E-6047-9F5D-3F7A9864A006}"/>
    <dgm:cxn modelId="{618E7013-44E7-CC40-B130-9EBA50466C4A}" type="presParOf" srcId="{23A64674-CFF5-4F4B-8A90-7FAA2E402719}" destId="{3213772D-4F1F-3D44-9DE3-53A3FF20B693}" srcOrd="0" destOrd="0" presId="urn:microsoft.com/office/officeart/2008/layout/VerticalCurvedList"/>
    <dgm:cxn modelId="{C2705F18-3770-1A48-BD63-F9F1AFA26AAB}" type="presParOf" srcId="{3213772D-4F1F-3D44-9DE3-53A3FF20B693}" destId="{C72DEE71-F666-E543-AF3F-8FA77B51F40B}" srcOrd="0" destOrd="0" presId="urn:microsoft.com/office/officeart/2008/layout/VerticalCurvedList"/>
    <dgm:cxn modelId="{59BE4E3F-69AB-9A41-B774-0DCC12EFD65E}" type="presParOf" srcId="{C72DEE71-F666-E543-AF3F-8FA77B51F40B}" destId="{F90C3339-9864-4A43-A6CE-B74D2F20C096}" srcOrd="0" destOrd="0" presId="urn:microsoft.com/office/officeart/2008/layout/VerticalCurvedList"/>
    <dgm:cxn modelId="{A451FC61-D0C4-B249-948C-B969C52DE9F6}" type="presParOf" srcId="{C72DEE71-F666-E543-AF3F-8FA77B51F40B}" destId="{D9E1A4F6-C621-9640-83AC-ED86D7B75C1A}" srcOrd="1" destOrd="0" presId="urn:microsoft.com/office/officeart/2008/layout/VerticalCurvedList"/>
    <dgm:cxn modelId="{1491B556-F49F-724F-AC0E-D1B14C1442E4}" type="presParOf" srcId="{C72DEE71-F666-E543-AF3F-8FA77B51F40B}" destId="{8F2F2D10-70EB-CE48-9B39-D2EF2B92D50D}" srcOrd="2" destOrd="0" presId="urn:microsoft.com/office/officeart/2008/layout/VerticalCurvedList"/>
    <dgm:cxn modelId="{3F82B43E-4D64-A84A-965E-252DE16F2D44}" type="presParOf" srcId="{C72DEE71-F666-E543-AF3F-8FA77B51F40B}" destId="{90E943C0-D8A1-E540-BF47-C887A596C6B3}" srcOrd="3" destOrd="0" presId="urn:microsoft.com/office/officeart/2008/layout/VerticalCurvedList"/>
    <dgm:cxn modelId="{9A78DE26-63BC-7A47-A3B2-E3F1C74CAC09}" type="presParOf" srcId="{3213772D-4F1F-3D44-9DE3-53A3FF20B693}" destId="{23513CF2-8912-0948-8F36-DC6F53E42815}" srcOrd="1" destOrd="0" presId="urn:microsoft.com/office/officeart/2008/layout/VerticalCurvedList"/>
    <dgm:cxn modelId="{6943A1C4-B368-EA4C-B599-89218C463AD4}" type="presParOf" srcId="{3213772D-4F1F-3D44-9DE3-53A3FF20B693}" destId="{DA0EA6E2-869D-9D45-9769-4A508974AB83}" srcOrd="2" destOrd="0" presId="urn:microsoft.com/office/officeart/2008/layout/VerticalCurvedList"/>
    <dgm:cxn modelId="{D892C8AE-AC10-B742-B1DC-B57CEF0B00EF}" type="presParOf" srcId="{DA0EA6E2-869D-9D45-9769-4A508974AB83}" destId="{3D39A658-F927-684E-AEFC-08D9E3D1BC30}" srcOrd="0" destOrd="0" presId="urn:microsoft.com/office/officeart/2008/layout/VerticalCurvedList"/>
    <dgm:cxn modelId="{206AC1DC-3180-0745-9EC7-C07CEEB97056}" type="presParOf" srcId="{3213772D-4F1F-3D44-9DE3-53A3FF20B693}" destId="{90BBAD79-5EB7-5B46-A2E5-D11452DC60B5}" srcOrd="3" destOrd="0" presId="urn:microsoft.com/office/officeart/2008/layout/VerticalCurvedList"/>
    <dgm:cxn modelId="{5FFFA0F0-8996-0944-A0F4-6CA3AC34F8E0}" type="presParOf" srcId="{3213772D-4F1F-3D44-9DE3-53A3FF20B693}" destId="{CB283E3E-515C-BA45-B06F-957D65A67CDE}" srcOrd="4" destOrd="0" presId="urn:microsoft.com/office/officeart/2008/layout/VerticalCurvedList"/>
    <dgm:cxn modelId="{2E6AD0D4-4993-5646-93F7-0B1951BDB9BA}" type="presParOf" srcId="{CB283E3E-515C-BA45-B06F-957D65A67CDE}" destId="{F98CFEFB-21DF-B147-AEFD-6F6BE529030D}" srcOrd="0" destOrd="0" presId="urn:microsoft.com/office/officeart/2008/layout/VerticalCurvedList"/>
    <dgm:cxn modelId="{048BF1BD-08EE-D547-AE28-B0A681BAF448}" type="presParOf" srcId="{3213772D-4F1F-3D44-9DE3-53A3FF20B693}" destId="{51A7B71B-1137-ED49-8AF6-CE57E72208D0}" srcOrd="5" destOrd="0" presId="urn:microsoft.com/office/officeart/2008/layout/VerticalCurvedList"/>
    <dgm:cxn modelId="{D6E5D58E-E7F2-894A-886F-1FED222CC072}" type="presParOf" srcId="{3213772D-4F1F-3D44-9DE3-53A3FF20B693}" destId="{5A585DEC-5A95-9942-8FDE-C9A6A665797B}" srcOrd="6" destOrd="0" presId="urn:microsoft.com/office/officeart/2008/layout/VerticalCurvedList"/>
    <dgm:cxn modelId="{650B489A-F3AA-724D-B65B-73D0AC0C7245}" type="presParOf" srcId="{5A585DEC-5A95-9942-8FDE-C9A6A665797B}" destId="{8D9CF0AC-B391-F744-9790-891236BBA239}" srcOrd="0" destOrd="0" presId="urn:microsoft.com/office/officeart/2008/layout/VerticalCurvedList"/>
  </dgm:cxnLst>
  <dgm:bg/>
  <dgm:whole/>
  <dgm:extLst>
    <a:ext uri="http://schemas.microsoft.com/office/drawing/2008/diagram">
      <dsp:dataModelExt xmlns:dsp="http://schemas.microsoft.com/office/drawing/2008/diagram" relId="rId8"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B89D8ED3-F6D3-DE4E-A923-98E98F81E425}" type="doc">
      <dgm:prSet loTypeId="urn:microsoft.com/office/officeart/2005/8/layout/radial4" loCatId="" qsTypeId="urn:microsoft.com/office/officeart/2005/8/quickstyle/simple1" qsCatId="simple" csTypeId="urn:microsoft.com/office/officeart/2005/8/colors/accent5_5" csCatId="accent5" phldr="1"/>
      <dgm:spPr/>
      <dgm:t>
        <a:bodyPr/>
        <a:lstStyle/>
        <a:p>
          <a:endParaRPr lang="en-US"/>
        </a:p>
      </dgm:t>
    </dgm:pt>
    <dgm:pt modelId="{F55F9771-EF0D-FF45-92D4-96A8EA0D8AD3}">
      <dgm:prSet phldrT="[Text]"/>
      <dgm:spPr/>
      <dgm:t>
        <a:bodyPr/>
        <a:lstStyle/>
        <a:p>
          <a:r>
            <a:rPr lang="en-US" dirty="0"/>
            <a:t>Classification of Pneumonia from Chest X-Ray </a:t>
          </a:r>
        </a:p>
      </dgm:t>
    </dgm:pt>
    <dgm:pt modelId="{178AEEC7-498F-2444-8BC6-F33A34C3B806}" type="parTrans" cxnId="{1B0C5069-C597-0E4C-A59D-9A8B6164C965}">
      <dgm:prSet/>
      <dgm:spPr/>
      <dgm:t>
        <a:bodyPr/>
        <a:lstStyle/>
        <a:p>
          <a:endParaRPr lang="en-US"/>
        </a:p>
      </dgm:t>
    </dgm:pt>
    <dgm:pt modelId="{FAFA4160-53AE-E44A-8AB7-0E431CAAE040}" type="sibTrans" cxnId="{1B0C5069-C597-0E4C-A59D-9A8B6164C965}">
      <dgm:prSet/>
      <dgm:spPr/>
      <dgm:t>
        <a:bodyPr/>
        <a:lstStyle/>
        <a:p>
          <a:endParaRPr lang="en-US"/>
        </a:p>
      </dgm:t>
    </dgm:pt>
    <dgm:pt modelId="{3E5C3912-4BE6-3C4F-AB58-986AE3A62B11}">
      <dgm:prSet phldrT="[Text]"/>
      <dgm:spPr/>
      <dgm:t>
        <a:bodyPr/>
        <a:lstStyle/>
        <a:p>
          <a:r>
            <a:rPr lang="en-US" dirty="0"/>
            <a:t>Parallelize the code on GPU on single or multiple nodes to measure the accuracy, efficacy of the code to classify weather the patient has pneumonia or no- pneumonia based on the patients X-ray images</a:t>
          </a:r>
        </a:p>
      </dgm:t>
    </dgm:pt>
    <dgm:pt modelId="{2A0C1B04-BEE9-AC4C-80EF-95E379417E57}" type="parTrans" cxnId="{A10A8032-6EAC-4345-833C-05FA87DA670E}">
      <dgm:prSet/>
      <dgm:spPr/>
      <dgm:t>
        <a:bodyPr/>
        <a:lstStyle/>
        <a:p>
          <a:endParaRPr lang="en-US"/>
        </a:p>
      </dgm:t>
    </dgm:pt>
    <dgm:pt modelId="{C3C2AD8A-C964-5A4F-AE80-0A3CD96142DE}" type="sibTrans" cxnId="{A10A8032-6EAC-4345-833C-05FA87DA670E}">
      <dgm:prSet/>
      <dgm:spPr/>
      <dgm:t>
        <a:bodyPr/>
        <a:lstStyle/>
        <a:p>
          <a:endParaRPr lang="en-US"/>
        </a:p>
      </dgm:t>
    </dgm:pt>
    <dgm:pt modelId="{EAA78250-DBE4-274E-9540-167791E9B2C7}">
      <dgm:prSet phldrT="[Text]"/>
      <dgm:spPr/>
      <dgm:t>
        <a:bodyPr/>
        <a:lstStyle/>
        <a:p>
          <a:r>
            <a:rPr lang="en-US" dirty="0"/>
            <a:t>Create model using Transfer learning on </a:t>
          </a:r>
          <a:r>
            <a:rPr lang="en-US" dirty="0" err="1"/>
            <a:t>Pytorch</a:t>
          </a:r>
          <a:r>
            <a:rPr lang="en-US" dirty="0"/>
            <a:t> using multi-GPU and node</a:t>
          </a:r>
        </a:p>
      </dgm:t>
    </dgm:pt>
    <dgm:pt modelId="{08FCAE47-D4B4-5148-934F-FA5C1D7F10FD}" type="parTrans" cxnId="{B7ACD0AD-E7EB-CB43-A0D0-0EFB9A1C63F8}">
      <dgm:prSet/>
      <dgm:spPr/>
      <dgm:t>
        <a:bodyPr/>
        <a:lstStyle/>
        <a:p>
          <a:endParaRPr lang="en-US"/>
        </a:p>
      </dgm:t>
    </dgm:pt>
    <dgm:pt modelId="{D9B66AAF-7829-9E43-8F66-24E3705C7F3D}" type="sibTrans" cxnId="{B7ACD0AD-E7EB-CB43-A0D0-0EFB9A1C63F8}">
      <dgm:prSet/>
      <dgm:spPr/>
      <dgm:t>
        <a:bodyPr/>
        <a:lstStyle/>
        <a:p>
          <a:endParaRPr lang="en-US"/>
        </a:p>
      </dgm:t>
    </dgm:pt>
    <dgm:pt modelId="{4337B96F-075E-DF4D-BCA9-3ED5B86F1AB3}">
      <dgm:prSet phldrT="[Text]"/>
      <dgm:spPr/>
      <dgm:t>
        <a:bodyPr/>
        <a:lstStyle/>
        <a:p>
          <a:r>
            <a:rPr lang="en-US" dirty="0"/>
            <a:t>Decreased the running time of training the code</a:t>
          </a:r>
        </a:p>
      </dgm:t>
    </dgm:pt>
    <dgm:pt modelId="{9D047670-9F4D-1044-BF77-6A0564545933}" type="parTrans" cxnId="{A9FA0226-26ED-E54F-8FE1-E5B3B6CB7511}">
      <dgm:prSet/>
      <dgm:spPr/>
      <dgm:t>
        <a:bodyPr/>
        <a:lstStyle/>
        <a:p>
          <a:endParaRPr lang="en-US"/>
        </a:p>
      </dgm:t>
    </dgm:pt>
    <dgm:pt modelId="{EB536482-0181-954D-B7B6-E90EC656677B}" type="sibTrans" cxnId="{A9FA0226-26ED-E54F-8FE1-E5B3B6CB7511}">
      <dgm:prSet/>
      <dgm:spPr/>
      <dgm:t>
        <a:bodyPr/>
        <a:lstStyle/>
        <a:p>
          <a:endParaRPr lang="en-US"/>
        </a:p>
      </dgm:t>
    </dgm:pt>
    <dgm:pt modelId="{0AA27179-7B5F-534F-8C93-D30FF195D93F}" type="pres">
      <dgm:prSet presAssocID="{B89D8ED3-F6D3-DE4E-A923-98E98F81E425}" presName="cycle" presStyleCnt="0">
        <dgm:presLayoutVars>
          <dgm:chMax val="1"/>
          <dgm:dir/>
          <dgm:animLvl val="ctr"/>
          <dgm:resizeHandles val="exact"/>
        </dgm:presLayoutVars>
      </dgm:prSet>
      <dgm:spPr/>
    </dgm:pt>
    <dgm:pt modelId="{316E195C-ADEE-8647-A78B-C78A47109EFD}" type="pres">
      <dgm:prSet presAssocID="{F55F9771-EF0D-FF45-92D4-96A8EA0D8AD3}" presName="centerShape" presStyleLbl="node0" presStyleIdx="0" presStyleCnt="1"/>
      <dgm:spPr/>
    </dgm:pt>
    <dgm:pt modelId="{152DF3B2-C146-7A4B-A348-9FAF90709745}" type="pres">
      <dgm:prSet presAssocID="{2A0C1B04-BEE9-AC4C-80EF-95E379417E57}" presName="parTrans" presStyleLbl="bgSibTrans2D1" presStyleIdx="0" presStyleCnt="3"/>
      <dgm:spPr/>
    </dgm:pt>
    <dgm:pt modelId="{5C36674D-E5AF-B743-B3EE-222E27456DA5}" type="pres">
      <dgm:prSet presAssocID="{3E5C3912-4BE6-3C4F-AB58-986AE3A62B11}" presName="node" presStyleLbl="node1" presStyleIdx="0" presStyleCnt="3">
        <dgm:presLayoutVars>
          <dgm:bulletEnabled val="1"/>
        </dgm:presLayoutVars>
      </dgm:prSet>
      <dgm:spPr/>
    </dgm:pt>
    <dgm:pt modelId="{346738E9-2B2E-4E44-AABC-FD29806226D9}" type="pres">
      <dgm:prSet presAssocID="{08FCAE47-D4B4-5148-934F-FA5C1D7F10FD}" presName="parTrans" presStyleLbl="bgSibTrans2D1" presStyleIdx="1" presStyleCnt="3"/>
      <dgm:spPr/>
    </dgm:pt>
    <dgm:pt modelId="{EB53536B-43CB-BE4A-AF15-D9F7427ED4E5}" type="pres">
      <dgm:prSet presAssocID="{EAA78250-DBE4-274E-9540-167791E9B2C7}" presName="node" presStyleLbl="node1" presStyleIdx="1" presStyleCnt="3">
        <dgm:presLayoutVars>
          <dgm:bulletEnabled val="1"/>
        </dgm:presLayoutVars>
      </dgm:prSet>
      <dgm:spPr/>
    </dgm:pt>
    <dgm:pt modelId="{50D62F52-A986-E041-AD90-AEE0FCEB1521}" type="pres">
      <dgm:prSet presAssocID="{9D047670-9F4D-1044-BF77-6A0564545933}" presName="parTrans" presStyleLbl="bgSibTrans2D1" presStyleIdx="2" presStyleCnt="3"/>
      <dgm:spPr/>
    </dgm:pt>
    <dgm:pt modelId="{FAC8ADA4-221C-EA4A-9D95-8E3476663E64}" type="pres">
      <dgm:prSet presAssocID="{4337B96F-075E-DF4D-BCA9-3ED5B86F1AB3}" presName="node" presStyleLbl="node1" presStyleIdx="2" presStyleCnt="3">
        <dgm:presLayoutVars>
          <dgm:bulletEnabled val="1"/>
        </dgm:presLayoutVars>
      </dgm:prSet>
      <dgm:spPr/>
    </dgm:pt>
  </dgm:ptLst>
  <dgm:cxnLst>
    <dgm:cxn modelId="{A9FA0226-26ED-E54F-8FE1-E5B3B6CB7511}" srcId="{F55F9771-EF0D-FF45-92D4-96A8EA0D8AD3}" destId="{4337B96F-075E-DF4D-BCA9-3ED5B86F1AB3}" srcOrd="2" destOrd="0" parTransId="{9D047670-9F4D-1044-BF77-6A0564545933}" sibTransId="{EB536482-0181-954D-B7B6-E90EC656677B}"/>
    <dgm:cxn modelId="{06A04826-2705-114A-852D-5B33F85C6E39}" type="presOf" srcId="{2A0C1B04-BEE9-AC4C-80EF-95E379417E57}" destId="{152DF3B2-C146-7A4B-A348-9FAF90709745}" srcOrd="0" destOrd="0" presId="urn:microsoft.com/office/officeart/2005/8/layout/radial4"/>
    <dgm:cxn modelId="{A10A8032-6EAC-4345-833C-05FA87DA670E}" srcId="{F55F9771-EF0D-FF45-92D4-96A8EA0D8AD3}" destId="{3E5C3912-4BE6-3C4F-AB58-986AE3A62B11}" srcOrd="0" destOrd="0" parTransId="{2A0C1B04-BEE9-AC4C-80EF-95E379417E57}" sibTransId="{C3C2AD8A-C964-5A4F-AE80-0A3CD96142DE}"/>
    <dgm:cxn modelId="{59993E3B-DB25-094F-8B8A-8940D33DE698}" type="presOf" srcId="{4337B96F-075E-DF4D-BCA9-3ED5B86F1AB3}" destId="{FAC8ADA4-221C-EA4A-9D95-8E3476663E64}" srcOrd="0" destOrd="0" presId="urn:microsoft.com/office/officeart/2005/8/layout/radial4"/>
    <dgm:cxn modelId="{8636FB4B-9B04-3D4C-83DE-952A18194831}" type="presOf" srcId="{9D047670-9F4D-1044-BF77-6A0564545933}" destId="{50D62F52-A986-E041-AD90-AEE0FCEB1521}" srcOrd="0" destOrd="0" presId="urn:microsoft.com/office/officeart/2005/8/layout/radial4"/>
    <dgm:cxn modelId="{1B0C5069-C597-0E4C-A59D-9A8B6164C965}" srcId="{B89D8ED3-F6D3-DE4E-A923-98E98F81E425}" destId="{F55F9771-EF0D-FF45-92D4-96A8EA0D8AD3}" srcOrd="0" destOrd="0" parTransId="{178AEEC7-498F-2444-8BC6-F33A34C3B806}" sibTransId="{FAFA4160-53AE-E44A-8AB7-0E431CAAE040}"/>
    <dgm:cxn modelId="{D3D57474-B19C-DA4F-AB7E-208928D3EE78}" type="presOf" srcId="{08FCAE47-D4B4-5148-934F-FA5C1D7F10FD}" destId="{346738E9-2B2E-4E44-AABC-FD29806226D9}" srcOrd="0" destOrd="0" presId="urn:microsoft.com/office/officeart/2005/8/layout/radial4"/>
    <dgm:cxn modelId="{19D4968D-93D6-0C42-8105-10C2414C01B1}" type="presOf" srcId="{B89D8ED3-F6D3-DE4E-A923-98E98F81E425}" destId="{0AA27179-7B5F-534F-8C93-D30FF195D93F}" srcOrd="0" destOrd="0" presId="urn:microsoft.com/office/officeart/2005/8/layout/radial4"/>
    <dgm:cxn modelId="{B7ACD0AD-E7EB-CB43-A0D0-0EFB9A1C63F8}" srcId="{F55F9771-EF0D-FF45-92D4-96A8EA0D8AD3}" destId="{EAA78250-DBE4-274E-9540-167791E9B2C7}" srcOrd="1" destOrd="0" parTransId="{08FCAE47-D4B4-5148-934F-FA5C1D7F10FD}" sibTransId="{D9B66AAF-7829-9E43-8F66-24E3705C7F3D}"/>
    <dgm:cxn modelId="{8AFB1AB5-D00B-A24E-A604-FC347CA97A26}" type="presOf" srcId="{3E5C3912-4BE6-3C4F-AB58-986AE3A62B11}" destId="{5C36674D-E5AF-B743-B3EE-222E27456DA5}" srcOrd="0" destOrd="0" presId="urn:microsoft.com/office/officeart/2005/8/layout/radial4"/>
    <dgm:cxn modelId="{8AA5F7DD-39D3-8F47-A662-9F1FA197805F}" type="presOf" srcId="{F55F9771-EF0D-FF45-92D4-96A8EA0D8AD3}" destId="{316E195C-ADEE-8647-A78B-C78A47109EFD}" srcOrd="0" destOrd="0" presId="urn:microsoft.com/office/officeart/2005/8/layout/radial4"/>
    <dgm:cxn modelId="{B0A06EF3-BE31-C64E-B4FD-54EBA1A18A5A}" type="presOf" srcId="{EAA78250-DBE4-274E-9540-167791E9B2C7}" destId="{EB53536B-43CB-BE4A-AF15-D9F7427ED4E5}" srcOrd="0" destOrd="0" presId="urn:microsoft.com/office/officeart/2005/8/layout/radial4"/>
    <dgm:cxn modelId="{1F2D2561-E973-514E-97A3-BE83C2F7CF3C}" type="presParOf" srcId="{0AA27179-7B5F-534F-8C93-D30FF195D93F}" destId="{316E195C-ADEE-8647-A78B-C78A47109EFD}" srcOrd="0" destOrd="0" presId="urn:microsoft.com/office/officeart/2005/8/layout/radial4"/>
    <dgm:cxn modelId="{93914DCF-5E16-8F4E-9CEE-07E944F43996}" type="presParOf" srcId="{0AA27179-7B5F-534F-8C93-D30FF195D93F}" destId="{152DF3B2-C146-7A4B-A348-9FAF90709745}" srcOrd="1" destOrd="0" presId="urn:microsoft.com/office/officeart/2005/8/layout/radial4"/>
    <dgm:cxn modelId="{507BAC22-A6A5-FF4D-819F-0A221634DC84}" type="presParOf" srcId="{0AA27179-7B5F-534F-8C93-D30FF195D93F}" destId="{5C36674D-E5AF-B743-B3EE-222E27456DA5}" srcOrd="2" destOrd="0" presId="urn:microsoft.com/office/officeart/2005/8/layout/radial4"/>
    <dgm:cxn modelId="{71112F1B-9D83-7440-A0A3-C04951814B45}" type="presParOf" srcId="{0AA27179-7B5F-534F-8C93-D30FF195D93F}" destId="{346738E9-2B2E-4E44-AABC-FD29806226D9}" srcOrd="3" destOrd="0" presId="urn:microsoft.com/office/officeart/2005/8/layout/radial4"/>
    <dgm:cxn modelId="{C000FBD0-2979-0540-B9BE-33C915E6C76E}" type="presParOf" srcId="{0AA27179-7B5F-534F-8C93-D30FF195D93F}" destId="{EB53536B-43CB-BE4A-AF15-D9F7427ED4E5}" srcOrd="4" destOrd="0" presId="urn:microsoft.com/office/officeart/2005/8/layout/radial4"/>
    <dgm:cxn modelId="{B5756080-E604-B245-B28E-93EACD3FF8FB}" type="presParOf" srcId="{0AA27179-7B5F-534F-8C93-D30FF195D93F}" destId="{50D62F52-A986-E041-AD90-AEE0FCEB1521}" srcOrd="5" destOrd="0" presId="urn:microsoft.com/office/officeart/2005/8/layout/radial4"/>
    <dgm:cxn modelId="{5AA91B5B-E1AB-7148-8B7A-62C910D06A0F}" type="presParOf" srcId="{0AA27179-7B5F-534F-8C93-D30FF195D93F}" destId="{FAC8ADA4-221C-EA4A-9D95-8E3476663E64}" srcOrd="6" destOrd="0" presId="urn:microsoft.com/office/officeart/2005/8/layout/radial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6AFF662-52AD-AA4B-9935-3D6C8415EB25}" type="doc">
      <dgm:prSet loTypeId="urn:microsoft.com/office/officeart/2005/8/layout/pyramid2" loCatId="" qsTypeId="urn:microsoft.com/office/officeart/2005/8/quickstyle/simple1" qsCatId="simple" csTypeId="urn:microsoft.com/office/officeart/2005/8/colors/accent1_2" csCatId="accent1" phldr="1"/>
      <dgm:spPr/>
    </dgm:pt>
    <dgm:pt modelId="{458AF6EB-89CA-D04B-8026-AAAEDEE5215A}">
      <dgm:prSet phldrT="[Text]"/>
      <dgm:spPr/>
      <dgm:t>
        <a:bodyPr/>
        <a:lstStyle/>
        <a:p>
          <a:r>
            <a:rPr lang="en-US" dirty="0"/>
            <a:t>On CPU for 1 Epoch took around 30 minutes. </a:t>
          </a:r>
        </a:p>
        <a:p>
          <a:r>
            <a:rPr lang="en-US" dirty="0"/>
            <a:t>Single GPU  on single node for 25 Epoch took 145 minutes 19 seconds. </a:t>
          </a:r>
        </a:p>
        <a:p>
          <a:r>
            <a:rPr lang="en-US" dirty="0"/>
            <a:t>On 2 GPU’s, 1 Node for 25 Epoch took only 34 minutes 6 seconds. . </a:t>
          </a:r>
        </a:p>
      </dgm:t>
    </dgm:pt>
    <dgm:pt modelId="{539616E9-8999-8144-8104-2486FC122BCA}" type="parTrans" cxnId="{752E9986-2BA5-CF4B-98C6-E108DBEE4DD7}">
      <dgm:prSet/>
      <dgm:spPr/>
      <dgm:t>
        <a:bodyPr/>
        <a:lstStyle/>
        <a:p>
          <a:endParaRPr lang="en-US"/>
        </a:p>
      </dgm:t>
    </dgm:pt>
    <dgm:pt modelId="{7126D072-6640-7843-83DA-7DE13F54E6C9}" type="sibTrans" cxnId="{752E9986-2BA5-CF4B-98C6-E108DBEE4DD7}">
      <dgm:prSet/>
      <dgm:spPr/>
      <dgm:t>
        <a:bodyPr/>
        <a:lstStyle/>
        <a:p>
          <a:endParaRPr lang="en-US"/>
        </a:p>
      </dgm:t>
    </dgm:pt>
    <dgm:pt modelId="{AD72D02E-DA48-E849-9DEE-D478676232B7}">
      <dgm:prSet phldrT="[Text]"/>
      <dgm:spPr/>
      <dgm:t>
        <a:bodyPr/>
        <a:lstStyle/>
        <a:p>
          <a:r>
            <a:rPr lang="en-US" dirty="0"/>
            <a:t>ROC curves were generated using classification probabilities of urgent referral versus otherwise and the true labels of each test image and the ROC function of the Python scikit-learn library.</a:t>
          </a:r>
        </a:p>
      </dgm:t>
    </dgm:pt>
    <dgm:pt modelId="{E95F6B63-2EA4-F548-AF4E-23D67806A4C7}" type="parTrans" cxnId="{62BBCFD7-EC8E-9D47-A3E2-2683D553D9AA}">
      <dgm:prSet/>
      <dgm:spPr/>
      <dgm:t>
        <a:bodyPr/>
        <a:lstStyle/>
        <a:p>
          <a:endParaRPr lang="en-US"/>
        </a:p>
      </dgm:t>
    </dgm:pt>
    <dgm:pt modelId="{C4A2D5C2-02E5-F244-AB92-1E80926D2331}" type="sibTrans" cxnId="{62BBCFD7-EC8E-9D47-A3E2-2683D553D9AA}">
      <dgm:prSet/>
      <dgm:spPr/>
      <dgm:t>
        <a:bodyPr/>
        <a:lstStyle/>
        <a:p>
          <a:endParaRPr lang="en-US"/>
        </a:p>
      </dgm:t>
    </dgm:pt>
    <dgm:pt modelId="{7390E7A1-152D-E04A-8B71-3F7334A121EB}">
      <dgm:prSet/>
      <dgm:spPr/>
      <dgm:t>
        <a:bodyPr/>
        <a:lstStyle/>
        <a:p>
          <a:r>
            <a:rPr lang="en-US"/>
            <a:t>Accuracy was measured by dividing the number of correctly labeled images by the total number of test images</a:t>
          </a:r>
        </a:p>
      </dgm:t>
    </dgm:pt>
    <dgm:pt modelId="{542DA7C7-6350-6B47-8441-67BAB53DDAB8}" type="parTrans" cxnId="{E2F5F932-80F3-8247-AE26-275BA27FEE2A}">
      <dgm:prSet/>
      <dgm:spPr/>
      <dgm:t>
        <a:bodyPr/>
        <a:lstStyle/>
        <a:p>
          <a:endParaRPr lang="en-US"/>
        </a:p>
      </dgm:t>
    </dgm:pt>
    <dgm:pt modelId="{DB960191-7F40-9844-8E99-FCB447FE0AA0}" type="sibTrans" cxnId="{E2F5F932-80F3-8247-AE26-275BA27FEE2A}">
      <dgm:prSet/>
      <dgm:spPr/>
      <dgm:t>
        <a:bodyPr/>
        <a:lstStyle/>
        <a:p>
          <a:endParaRPr lang="en-US"/>
        </a:p>
      </dgm:t>
    </dgm:pt>
    <dgm:pt modelId="{11B9EC78-63F9-0C4A-9BAF-FEC34312B6F6}" type="pres">
      <dgm:prSet presAssocID="{16AFF662-52AD-AA4B-9935-3D6C8415EB25}" presName="compositeShape" presStyleCnt="0">
        <dgm:presLayoutVars>
          <dgm:dir/>
          <dgm:resizeHandles/>
        </dgm:presLayoutVars>
      </dgm:prSet>
      <dgm:spPr/>
    </dgm:pt>
    <dgm:pt modelId="{07E279AA-37C4-B34D-B3BF-0D765911CDD1}" type="pres">
      <dgm:prSet presAssocID="{16AFF662-52AD-AA4B-9935-3D6C8415EB25}" presName="pyramid" presStyleLbl="node1" presStyleIdx="0" presStyleCnt="1"/>
      <dgm:spPr/>
    </dgm:pt>
    <dgm:pt modelId="{25F8FBF1-1AD5-E544-AB47-8CCCBD01B8BC}" type="pres">
      <dgm:prSet presAssocID="{16AFF662-52AD-AA4B-9935-3D6C8415EB25}" presName="theList" presStyleCnt="0"/>
      <dgm:spPr/>
    </dgm:pt>
    <dgm:pt modelId="{C115C263-89BC-DF44-97BF-A98C0E4FD77D}" type="pres">
      <dgm:prSet presAssocID="{458AF6EB-89CA-D04B-8026-AAAEDEE5215A}" presName="aNode" presStyleLbl="fgAcc1" presStyleIdx="0" presStyleCnt="3" custScaleX="116568">
        <dgm:presLayoutVars>
          <dgm:bulletEnabled val="1"/>
        </dgm:presLayoutVars>
      </dgm:prSet>
      <dgm:spPr/>
    </dgm:pt>
    <dgm:pt modelId="{70528EEF-5BED-6441-8C37-9A585F605DE9}" type="pres">
      <dgm:prSet presAssocID="{458AF6EB-89CA-D04B-8026-AAAEDEE5215A}" presName="aSpace" presStyleCnt="0"/>
      <dgm:spPr/>
    </dgm:pt>
    <dgm:pt modelId="{81E08247-029A-314A-87AE-5E8CF57B42EA}" type="pres">
      <dgm:prSet presAssocID="{AD72D02E-DA48-E849-9DEE-D478676232B7}" presName="aNode" presStyleLbl="fgAcc1" presStyleIdx="1" presStyleCnt="3">
        <dgm:presLayoutVars>
          <dgm:bulletEnabled val="1"/>
        </dgm:presLayoutVars>
      </dgm:prSet>
      <dgm:spPr/>
    </dgm:pt>
    <dgm:pt modelId="{9676D057-1261-1244-80CA-D4F8C1B3FC40}" type="pres">
      <dgm:prSet presAssocID="{AD72D02E-DA48-E849-9DEE-D478676232B7}" presName="aSpace" presStyleCnt="0"/>
      <dgm:spPr/>
    </dgm:pt>
    <dgm:pt modelId="{55975FF7-3C91-0E4A-A772-B2CC2129434F}" type="pres">
      <dgm:prSet presAssocID="{7390E7A1-152D-E04A-8B71-3F7334A121EB}" presName="aNode" presStyleLbl="fgAcc1" presStyleIdx="2" presStyleCnt="3">
        <dgm:presLayoutVars>
          <dgm:bulletEnabled val="1"/>
        </dgm:presLayoutVars>
      </dgm:prSet>
      <dgm:spPr/>
    </dgm:pt>
    <dgm:pt modelId="{C93FB90A-2230-2E41-AFA4-09B94ADC8FDD}" type="pres">
      <dgm:prSet presAssocID="{7390E7A1-152D-E04A-8B71-3F7334A121EB}" presName="aSpace" presStyleCnt="0"/>
      <dgm:spPr/>
    </dgm:pt>
  </dgm:ptLst>
  <dgm:cxnLst>
    <dgm:cxn modelId="{19094F05-32C4-A642-AB5A-55D57DB151B8}" type="presOf" srcId="{AD72D02E-DA48-E849-9DEE-D478676232B7}" destId="{81E08247-029A-314A-87AE-5E8CF57B42EA}" srcOrd="0" destOrd="0" presId="urn:microsoft.com/office/officeart/2005/8/layout/pyramid2"/>
    <dgm:cxn modelId="{E2F5F932-80F3-8247-AE26-275BA27FEE2A}" srcId="{16AFF662-52AD-AA4B-9935-3D6C8415EB25}" destId="{7390E7A1-152D-E04A-8B71-3F7334A121EB}" srcOrd="2" destOrd="0" parTransId="{542DA7C7-6350-6B47-8441-67BAB53DDAB8}" sibTransId="{DB960191-7F40-9844-8E99-FCB447FE0AA0}"/>
    <dgm:cxn modelId="{26E2F644-C924-534A-ADAE-66B3D06A3AEA}" type="presOf" srcId="{16AFF662-52AD-AA4B-9935-3D6C8415EB25}" destId="{11B9EC78-63F9-0C4A-9BAF-FEC34312B6F6}" srcOrd="0" destOrd="0" presId="urn:microsoft.com/office/officeart/2005/8/layout/pyramid2"/>
    <dgm:cxn modelId="{F77F9851-8733-1E4E-8802-CBBDBB97DF59}" type="presOf" srcId="{7390E7A1-152D-E04A-8B71-3F7334A121EB}" destId="{55975FF7-3C91-0E4A-A772-B2CC2129434F}" srcOrd="0" destOrd="0" presId="urn:microsoft.com/office/officeart/2005/8/layout/pyramid2"/>
    <dgm:cxn modelId="{807EC184-172E-474D-ABCF-FCE9EFEB638B}" type="presOf" srcId="{458AF6EB-89CA-D04B-8026-AAAEDEE5215A}" destId="{C115C263-89BC-DF44-97BF-A98C0E4FD77D}" srcOrd="0" destOrd="0" presId="urn:microsoft.com/office/officeart/2005/8/layout/pyramid2"/>
    <dgm:cxn modelId="{752E9986-2BA5-CF4B-98C6-E108DBEE4DD7}" srcId="{16AFF662-52AD-AA4B-9935-3D6C8415EB25}" destId="{458AF6EB-89CA-D04B-8026-AAAEDEE5215A}" srcOrd="0" destOrd="0" parTransId="{539616E9-8999-8144-8104-2486FC122BCA}" sibTransId="{7126D072-6640-7843-83DA-7DE13F54E6C9}"/>
    <dgm:cxn modelId="{62BBCFD7-EC8E-9D47-A3E2-2683D553D9AA}" srcId="{16AFF662-52AD-AA4B-9935-3D6C8415EB25}" destId="{AD72D02E-DA48-E849-9DEE-D478676232B7}" srcOrd="1" destOrd="0" parTransId="{E95F6B63-2EA4-F548-AF4E-23D67806A4C7}" sibTransId="{C4A2D5C2-02E5-F244-AB92-1E80926D2331}"/>
    <dgm:cxn modelId="{38566D31-DAA9-0245-974D-8E085C0A7AF7}" type="presParOf" srcId="{11B9EC78-63F9-0C4A-9BAF-FEC34312B6F6}" destId="{07E279AA-37C4-B34D-B3BF-0D765911CDD1}" srcOrd="0" destOrd="0" presId="urn:microsoft.com/office/officeart/2005/8/layout/pyramid2"/>
    <dgm:cxn modelId="{59BAD68A-50E9-2C4A-8AB2-3ABD5EF974B3}" type="presParOf" srcId="{11B9EC78-63F9-0C4A-9BAF-FEC34312B6F6}" destId="{25F8FBF1-1AD5-E544-AB47-8CCCBD01B8BC}" srcOrd="1" destOrd="0" presId="urn:microsoft.com/office/officeart/2005/8/layout/pyramid2"/>
    <dgm:cxn modelId="{21F025C3-AB46-934B-8182-F031F68AEF8A}" type="presParOf" srcId="{25F8FBF1-1AD5-E544-AB47-8CCCBD01B8BC}" destId="{C115C263-89BC-DF44-97BF-A98C0E4FD77D}" srcOrd="0" destOrd="0" presId="urn:microsoft.com/office/officeart/2005/8/layout/pyramid2"/>
    <dgm:cxn modelId="{472F6EBA-E721-414E-9C42-7026774E8077}" type="presParOf" srcId="{25F8FBF1-1AD5-E544-AB47-8CCCBD01B8BC}" destId="{70528EEF-5BED-6441-8C37-9A585F605DE9}" srcOrd="1" destOrd="0" presId="urn:microsoft.com/office/officeart/2005/8/layout/pyramid2"/>
    <dgm:cxn modelId="{CAE64187-5827-FD4C-8CC0-D8000D755F0C}" type="presParOf" srcId="{25F8FBF1-1AD5-E544-AB47-8CCCBD01B8BC}" destId="{81E08247-029A-314A-87AE-5E8CF57B42EA}" srcOrd="2" destOrd="0" presId="urn:microsoft.com/office/officeart/2005/8/layout/pyramid2"/>
    <dgm:cxn modelId="{709EB9F2-B1DD-A74A-94F0-84CA0946A546}" type="presParOf" srcId="{25F8FBF1-1AD5-E544-AB47-8CCCBD01B8BC}" destId="{9676D057-1261-1244-80CA-D4F8C1B3FC40}" srcOrd="3" destOrd="0" presId="urn:microsoft.com/office/officeart/2005/8/layout/pyramid2"/>
    <dgm:cxn modelId="{FCE87A91-9654-3C49-A01C-32408380FCC7}" type="presParOf" srcId="{25F8FBF1-1AD5-E544-AB47-8CCCBD01B8BC}" destId="{55975FF7-3C91-0E4A-A772-B2CC2129434F}" srcOrd="4" destOrd="0" presId="urn:microsoft.com/office/officeart/2005/8/layout/pyramid2"/>
    <dgm:cxn modelId="{1F6783E3-6EAC-BE4F-BCBE-763E4A9F7FA3}" type="presParOf" srcId="{25F8FBF1-1AD5-E544-AB47-8CCCBD01B8BC}" destId="{C93FB90A-2230-2E41-AFA4-09B94ADC8FDD}" srcOrd="5" destOrd="0" presId="urn:microsoft.com/office/officeart/2005/8/layout/pyramid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E1A4F6-C621-9640-83AC-ED86D7B75C1A}">
      <dsp:nvSpPr>
        <dsp:cNvPr id="0" name=""/>
        <dsp:cNvSpPr/>
      </dsp:nvSpPr>
      <dsp:spPr>
        <a:xfrm>
          <a:off x="-4594335" y="-704407"/>
          <a:ext cx="5472816" cy="5472816"/>
        </a:xfrm>
        <a:prstGeom prst="blockArc">
          <a:avLst>
            <a:gd name="adj1" fmla="val 18900000"/>
            <a:gd name="adj2" fmla="val 2700000"/>
            <a:gd name="adj3" fmla="val 395"/>
          </a:avLst>
        </a:prstGeom>
        <a:noFill/>
        <a:ln w="25400" cap="flat" cmpd="sng" algn="ctr">
          <a:solidFill>
            <a:schemeClr val="accent5">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3513CF2-8912-0948-8F36-DC6F53E42815}">
      <dsp:nvSpPr>
        <dsp:cNvPr id="0" name=""/>
        <dsp:cNvSpPr/>
      </dsp:nvSpPr>
      <dsp:spPr>
        <a:xfrm>
          <a:off x="564979" y="406400"/>
          <a:ext cx="5475833" cy="812800"/>
        </a:xfrm>
        <a:prstGeom prst="rect">
          <a:avLst/>
        </a:prstGeom>
        <a:solidFill>
          <a:schemeClr val="accent5">
            <a:alpha val="9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5160" tIns="40640" rIns="40640" bIns="40640" numCol="1" spcCol="1270" anchor="ctr" anchorCtr="0">
          <a:noAutofit/>
        </a:bodyPr>
        <a:lstStyle/>
        <a:p>
          <a:pPr marL="0" lvl="0" indent="0" algn="l" defTabSz="711200">
            <a:lnSpc>
              <a:spcPct val="90000"/>
            </a:lnSpc>
            <a:spcBef>
              <a:spcPct val="0"/>
            </a:spcBef>
            <a:spcAft>
              <a:spcPct val="35000"/>
            </a:spcAft>
            <a:buNone/>
          </a:pPr>
          <a:r>
            <a:rPr lang="en-US" sz="1600" kern="1200" dirty="0"/>
            <a:t>The implementation of clinical-decision support algorithms for medical imaging faces challenges with reliability and interpretability. </a:t>
          </a:r>
        </a:p>
      </dsp:txBody>
      <dsp:txXfrm>
        <a:off x="564979" y="406400"/>
        <a:ext cx="5475833" cy="812800"/>
      </dsp:txXfrm>
    </dsp:sp>
    <dsp:sp modelId="{3D39A658-F927-684E-AEFC-08D9E3D1BC30}">
      <dsp:nvSpPr>
        <dsp:cNvPr id="0" name=""/>
        <dsp:cNvSpPr/>
      </dsp:nvSpPr>
      <dsp:spPr>
        <a:xfrm>
          <a:off x="56979" y="304800"/>
          <a:ext cx="1016000" cy="1016000"/>
        </a:xfrm>
        <a:prstGeom prst="ellipse">
          <a:avLst/>
        </a:prstGeom>
        <a:solidFill>
          <a:srgbClr val="7AD9DA"/>
        </a:solidFill>
        <a:ln w="25400" cap="flat" cmpd="sng" algn="ctr">
          <a:solidFill>
            <a:schemeClr val="accent5">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0BBAD79-5EB7-5B46-A2E5-D11452DC60B5}">
      <dsp:nvSpPr>
        <dsp:cNvPr id="0" name=""/>
        <dsp:cNvSpPr/>
      </dsp:nvSpPr>
      <dsp:spPr>
        <a:xfrm>
          <a:off x="860432" y="1625599"/>
          <a:ext cx="5180380" cy="812800"/>
        </a:xfrm>
        <a:prstGeom prst="rect">
          <a:avLst/>
        </a:prstGeom>
        <a:solidFill>
          <a:schemeClr val="accent5">
            <a:alpha val="90000"/>
            <a:hueOff val="0"/>
            <a:satOff val="0"/>
            <a:lumOff val="0"/>
            <a:alphaOff val="-2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5160" tIns="40640" rIns="40640" bIns="40640" numCol="1" spcCol="1270" anchor="ctr" anchorCtr="0">
          <a:noAutofit/>
        </a:bodyPr>
        <a:lstStyle/>
        <a:p>
          <a:pPr marL="0" lvl="0" indent="0" algn="l" defTabSz="711200">
            <a:lnSpc>
              <a:spcPct val="90000"/>
            </a:lnSpc>
            <a:spcBef>
              <a:spcPct val="0"/>
            </a:spcBef>
            <a:spcAft>
              <a:spcPct val="35000"/>
            </a:spcAft>
            <a:buNone/>
          </a:pPr>
          <a:r>
            <a:rPr lang="en-US" sz="1600" kern="1200" dirty="0"/>
            <a:t>Here, we establish an algorithm based on a deep-learning framework for the screening of patients with common treatable disease pneumonia.</a:t>
          </a:r>
        </a:p>
      </dsp:txBody>
      <dsp:txXfrm>
        <a:off x="860432" y="1625599"/>
        <a:ext cx="5180380" cy="812800"/>
      </dsp:txXfrm>
    </dsp:sp>
    <dsp:sp modelId="{F98CFEFB-21DF-B147-AEFD-6F6BE529030D}">
      <dsp:nvSpPr>
        <dsp:cNvPr id="0" name=""/>
        <dsp:cNvSpPr/>
      </dsp:nvSpPr>
      <dsp:spPr>
        <a:xfrm>
          <a:off x="352432" y="1523999"/>
          <a:ext cx="1016000" cy="1016000"/>
        </a:xfrm>
        <a:prstGeom prst="ellipse">
          <a:avLst/>
        </a:prstGeom>
        <a:solidFill>
          <a:srgbClr val="7AD9DA"/>
        </a:solidFill>
        <a:ln w="25400" cap="flat" cmpd="sng" algn="ctr">
          <a:solidFill>
            <a:schemeClr val="accent5">
              <a:alpha val="90000"/>
              <a:hueOff val="0"/>
              <a:satOff val="0"/>
              <a:lumOff val="0"/>
              <a:alphaOff val="-20000"/>
            </a:schemeClr>
          </a:solidFill>
          <a:prstDash val="solid"/>
        </a:ln>
        <a:effectLst/>
      </dsp:spPr>
      <dsp:style>
        <a:lnRef idx="2">
          <a:scrgbClr r="0" g="0" b="0"/>
        </a:lnRef>
        <a:fillRef idx="1">
          <a:scrgbClr r="0" g="0" b="0"/>
        </a:fillRef>
        <a:effectRef idx="0">
          <a:scrgbClr r="0" g="0" b="0"/>
        </a:effectRef>
        <a:fontRef idx="minor"/>
      </dsp:style>
    </dsp:sp>
    <dsp:sp modelId="{51A7B71B-1137-ED49-8AF6-CE57E72208D0}">
      <dsp:nvSpPr>
        <dsp:cNvPr id="0" name=""/>
        <dsp:cNvSpPr/>
      </dsp:nvSpPr>
      <dsp:spPr>
        <a:xfrm>
          <a:off x="564979" y="2844800"/>
          <a:ext cx="5475833" cy="812800"/>
        </a:xfrm>
        <a:prstGeom prst="rect">
          <a:avLst/>
        </a:prstGeom>
        <a:solidFill>
          <a:schemeClr val="accent5">
            <a:alpha val="90000"/>
            <a:hueOff val="0"/>
            <a:satOff val="0"/>
            <a:lumOff val="0"/>
            <a:alpha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5160" tIns="40640" rIns="40640" bIns="40640" numCol="1" spcCol="1270" anchor="ctr" anchorCtr="0">
          <a:noAutofit/>
        </a:bodyPr>
        <a:lstStyle/>
        <a:p>
          <a:pPr marL="0" lvl="0" indent="0" algn="l" defTabSz="711200">
            <a:lnSpc>
              <a:spcPct val="90000"/>
            </a:lnSpc>
            <a:spcBef>
              <a:spcPct val="0"/>
            </a:spcBef>
            <a:spcAft>
              <a:spcPct val="35000"/>
            </a:spcAft>
            <a:buNone/>
          </a:pPr>
          <a:r>
            <a:rPr lang="en-US" sz="1600" kern="1200" dirty="0"/>
            <a:t>In this Project, we sought to develop an effective transfer learning algorithm to process medical images to provide an accurate and timely diagnosis.</a:t>
          </a:r>
        </a:p>
      </dsp:txBody>
      <dsp:txXfrm>
        <a:off x="564979" y="2844800"/>
        <a:ext cx="5475833" cy="812800"/>
      </dsp:txXfrm>
    </dsp:sp>
    <dsp:sp modelId="{8D9CF0AC-B391-F744-9790-891236BBA239}">
      <dsp:nvSpPr>
        <dsp:cNvPr id="0" name=""/>
        <dsp:cNvSpPr/>
      </dsp:nvSpPr>
      <dsp:spPr>
        <a:xfrm>
          <a:off x="56979" y="2743200"/>
          <a:ext cx="1016000" cy="1016000"/>
        </a:xfrm>
        <a:prstGeom prst="ellipse">
          <a:avLst/>
        </a:prstGeom>
        <a:solidFill>
          <a:srgbClr val="7AD9DA"/>
        </a:solidFill>
        <a:ln w="25400" cap="flat" cmpd="sng" algn="ctr">
          <a:solidFill>
            <a:schemeClr val="accent5">
              <a:alpha val="90000"/>
              <a:hueOff val="0"/>
              <a:satOff val="0"/>
              <a:lumOff val="0"/>
              <a:alphaOff val="-4000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16E195C-ADEE-8647-A78B-C78A47109EFD}">
      <dsp:nvSpPr>
        <dsp:cNvPr id="0" name=""/>
        <dsp:cNvSpPr/>
      </dsp:nvSpPr>
      <dsp:spPr>
        <a:xfrm>
          <a:off x="2155507" y="2277603"/>
          <a:ext cx="1784985" cy="1784985"/>
        </a:xfrm>
        <a:prstGeom prst="ellipse">
          <a:avLst/>
        </a:prstGeom>
        <a:solidFill>
          <a:schemeClr val="accent5">
            <a:alpha val="8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Classification of Pneumonia from Chest X-Ray </a:t>
          </a:r>
        </a:p>
      </dsp:txBody>
      <dsp:txXfrm>
        <a:off x="2416912" y="2539008"/>
        <a:ext cx="1262175" cy="1262175"/>
      </dsp:txXfrm>
    </dsp:sp>
    <dsp:sp modelId="{152DF3B2-C146-7A4B-A348-9FAF90709745}">
      <dsp:nvSpPr>
        <dsp:cNvPr id="0" name=""/>
        <dsp:cNvSpPr/>
      </dsp:nvSpPr>
      <dsp:spPr>
        <a:xfrm rot="12900000">
          <a:off x="871449" y="1920360"/>
          <a:ext cx="1510013" cy="508720"/>
        </a:xfrm>
        <a:prstGeom prst="leftArrow">
          <a:avLst>
            <a:gd name="adj1" fmla="val 60000"/>
            <a:gd name="adj2" fmla="val 50000"/>
          </a:avLst>
        </a:prstGeom>
        <a:solidFill>
          <a:schemeClr val="accent5">
            <a:shade val="9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C36674D-E5AF-B743-B3EE-222E27456DA5}">
      <dsp:nvSpPr>
        <dsp:cNvPr id="0" name=""/>
        <dsp:cNvSpPr/>
      </dsp:nvSpPr>
      <dsp:spPr>
        <a:xfrm>
          <a:off x="160123" y="1063372"/>
          <a:ext cx="1695735" cy="1356588"/>
        </a:xfrm>
        <a:prstGeom prst="roundRect">
          <a:avLst>
            <a:gd name="adj" fmla="val 10000"/>
          </a:avLst>
        </a:prstGeom>
        <a:solidFill>
          <a:schemeClr val="accent5">
            <a:alpha val="9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444500">
            <a:lnSpc>
              <a:spcPct val="90000"/>
            </a:lnSpc>
            <a:spcBef>
              <a:spcPct val="0"/>
            </a:spcBef>
            <a:spcAft>
              <a:spcPct val="35000"/>
            </a:spcAft>
            <a:buNone/>
          </a:pPr>
          <a:r>
            <a:rPr lang="en-US" sz="1000" kern="1200" dirty="0"/>
            <a:t>Parallelize the code on GPU on single or multiple nodes to measure the accuracy, efficacy of the code to classify weather the patient has pneumonia or no- pneumonia based on the patients X-ray images</a:t>
          </a:r>
        </a:p>
      </dsp:txBody>
      <dsp:txXfrm>
        <a:off x="199856" y="1103105"/>
        <a:ext cx="1616269" cy="1277122"/>
      </dsp:txXfrm>
    </dsp:sp>
    <dsp:sp modelId="{346738E9-2B2E-4E44-AABC-FD29806226D9}">
      <dsp:nvSpPr>
        <dsp:cNvPr id="0" name=""/>
        <dsp:cNvSpPr/>
      </dsp:nvSpPr>
      <dsp:spPr>
        <a:xfrm rot="16200000">
          <a:off x="2292993" y="1180352"/>
          <a:ext cx="1510013" cy="508720"/>
        </a:xfrm>
        <a:prstGeom prst="leftArrow">
          <a:avLst>
            <a:gd name="adj1" fmla="val 60000"/>
            <a:gd name="adj2" fmla="val 50000"/>
          </a:avLst>
        </a:prstGeom>
        <a:solidFill>
          <a:schemeClr val="accent5">
            <a:shade val="90000"/>
            <a:hueOff val="159510"/>
            <a:satOff val="-36079"/>
            <a:lumOff val="24039"/>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EB53536B-43CB-BE4A-AF15-D9F7427ED4E5}">
      <dsp:nvSpPr>
        <dsp:cNvPr id="0" name=""/>
        <dsp:cNvSpPr/>
      </dsp:nvSpPr>
      <dsp:spPr>
        <a:xfrm>
          <a:off x="2200132" y="1411"/>
          <a:ext cx="1695735" cy="1356588"/>
        </a:xfrm>
        <a:prstGeom prst="roundRect">
          <a:avLst>
            <a:gd name="adj" fmla="val 10000"/>
          </a:avLst>
        </a:prstGeom>
        <a:solidFill>
          <a:schemeClr val="accent5">
            <a:alpha val="90000"/>
            <a:hueOff val="0"/>
            <a:satOff val="0"/>
            <a:lumOff val="0"/>
            <a:alphaOff val="-2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444500">
            <a:lnSpc>
              <a:spcPct val="90000"/>
            </a:lnSpc>
            <a:spcBef>
              <a:spcPct val="0"/>
            </a:spcBef>
            <a:spcAft>
              <a:spcPct val="35000"/>
            </a:spcAft>
            <a:buNone/>
          </a:pPr>
          <a:r>
            <a:rPr lang="en-US" sz="1000" kern="1200" dirty="0"/>
            <a:t>Create model using Transfer learning on </a:t>
          </a:r>
          <a:r>
            <a:rPr lang="en-US" sz="1000" kern="1200" dirty="0" err="1"/>
            <a:t>Pytorch</a:t>
          </a:r>
          <a:r>
            <a:rPr lang="en-US" sz="1000" kern="1200" dirty="0"/>
            <a:t> using multi-GPU and node</a:t>
          </a:r>
        </a:p>
      </dsp:txBody>
      <dsp:txXfrm>
        <a:off x="2239865" y="41144"/>
        <a:ext cx="1616269" cy="1277122"/>
      </dsp:txXfrm>
    </dsp:sp>
    <dsp:sp modelId="{50D62F52-A986-E041-AD90-AEE0FCEB1521}">
      <dsp:nvSpPr>
        <dsp:cNvPr id="0" name=""/>
        <dsp:cNvSpPr/>
      </dsp:nvSpPr>
      <dsp:spPr>
        <a:xfrm rot="19500000">
          <a:off x="3714536" y="1920360"/>
          <a:ext cx="1510013" cy="508720"/>
        </a:xfrm>
        <a:prstGeom prst="leftArrow">
          <a:avLst>
            <a:gd name="adj1" fmla="val 60000"/>
            <a:gd name="adj2" fmla="val 50000"/>
          </a:avLst>
        </a:prstGeom>
        <a:solidFill>
          <a:schemeClr val="accent5">
            <a:shade val="90000"/>
            <a:hueOff val="319021"/>
            <a:satOff val="-72158"/>
            <a:lumOff val="48078"/>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FAC8ADA4-221C-EA4A-9D95-8E3476663E64}">
      <dsp:nvSpPr>
        <dsp:cNvPr id="0" name=""/>
        <dsp:cNvSpPr/>
      </dsp:nvSpPr>
      <dsp:spPr>
        <a:xfrm>
          <a:off x="4240140" y="1063372"/>
          <a:ext cx="1695735" cy="1356588"/>
        </a:xfrm>
        <a:prstGeom prst="roundRect">
          <a:avLst>
            <a:gd name="adj" fmla="val 10000"/>
          </a:avLst>
        </a:prstGeom>
        <a:solidFill>
          <a:schemeClr val="accent5">
            <a:alpha val="90000"/>
            <a:hueOff val="0"/>
            <a:satOff val="0"/>
            <a:lumOff val="0"/>
            <a:alpha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444500">
            <a:lnSpc>
              <a:spcPct val="90000"/>
            </a:lnSpc>
            <a:spcBef>
              <a:spcPct val="0"/>
            </a:spcBef>
            <a:spcAft>
              <a:spcPct val="35000"/>
            </a:spcAft>
            <a:buNone/>
          </a:pPr>
          <a:r>
            <a:rPr lang="en-US" sz="1000" kern="1200" dirty="0"/>
            <a:t>Decreased the running time of training the code</a:t>
          </a:r>
        </a:p>
      </dsp:txBody>
      <dsp:txXfrm>
        <a:off x="4279873" y="1103105"/>
        <a:ext cx="1616269" cy="127712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7E279AA-37C4-B34D-B3BF-0D765911CDD1}">
      <dsp:nvSpPr>
        <dsp:cNvPr id="0" name=""/>
        <dsp:cNvSpPr/>
      </dsp:nvSpPr>
      <dsp:spPr>
        <a:xfrm>
          <a:off x="950538" y="0"/>
          <a:ext cx="3472067" cy="3472067"/>
        </a:xfrm>
        <a:prstGeom prst="triangl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115C263-89BC-DF44-97BF-A98C0E4FD77D}">
      <dsp:nvSpPr>
        <dsp:cNvPr id="0" name=""/>
        <dsp:cNvSpPr/>
      </dsp:nvSpPr>
      <dsp:spPr>
        <a:xfrm>
          <a:off x="2499615" y="349071"/>
          <a:ext cx="2630757" cy="821903"/>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sz="800" kern="1200" dirty="0"/>
            <a:t>On CPU for 1 Epoch took around 30 minutes. </a:t>
          </a:r>
        </a:p>
        <a:p>
          <a:pPr marL="0" lvl="0" indent="0" algn="ctr" defTabSz="355600">
            <a:lnSpc>
              <a:spcPct val="90000"/>
            </a:lnSpc>
            <a:spcBef>
              <a:spcPct val="0"/>
            </a:spcBef>
            <a:spcAft>
              <a:spcPct val="35000"/>
            </a:spcAft>
            <a:buNone/>
          </a:pPr>
          <a:r>
            <a:rPr lang="en-US" sz="800" kern="1200" dirty="0"/>
            <a:t>Single GPU  on single node for 25 Epoch took 145 minutes 19 seconds. </a:t>
          </a:r>
        </a:p>
        <a:p>
          <a:pPr marL="0" lvl="0" indent="0" algn="ctr" defTabSz="355600">
            <a:lnSpc>
              <a:spcPct val="90000"/>
            </a:lnSpc>
            <a:spcBef>
              <a:spcPct val="0"/>
            </a:spcBef>
            <a:spcAft>
              <a:spcPct val="35000"/>
            </a:spcAft>
            <a:buNone/>
          </a:pPr>
          <a:r>
            <a:rPr lang="en-US" sz="800" kern="1200" dirty="0"/>
            <a:t>On 2 GPU’s, 1 Node for 25 Epoch took only 34 minutes 6 seconds. . </a:t>
          </a:r>
        </a:p>
      </dsp:txBody>
      <dsp:txXfrm>
        <a:off x="2539737" y="389193"/>
        <a:ext cx="2550513" cy="741659"/>
      </dsp:txXfrm>
    </dsp:sp>
    <dsp:sp modelId="{81E08247-029A-314A-87AE-5E8CF57B42EA}">
      <dsp:nvSpPr>
        <dsp:cNvPr id="0" name=""/>
        <dsp:cNvSpPr/>
      </dsp:nvSpPr>
      <dsp:spPr>
        <a:xfrm>
          <a:off x="2686572" y="1273712"/>
          <a:ext cx="2256843" cy="821903"/>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sz="800" kern="1200" dirty="0"/>
            <a:t>ROC curves were generated using classification probabilities of urgent referral versus otherwise and the true labels of each test image and the ROC function of the Python scikit-learn library.</a:t>
          </a:r>
        </a:p>
      </dsp:txBody>
      <dsp:txXfrm>
        <a:off x="2726694" y="1313834"/>
        <a:ext cx="2176599" cy="741659"/>
      </dsp:txXfrm>
    </dsp:sp>
    <dsp:sp modelId="{55975FF7-3C91-0E4A-A772-B2CC2129434F}">
      <dsp:nvSpPr>
        <dsp:cNvPr id="0" name=""/>
        <dsp:cNvSpPr/>
      </dsp:nvSpPr>
      <dsp:spPr>
        <a:xfrm>
          <a:off x="2686572" y="2198354"/>
          <a:ext cx="2256843" cy="821903"/>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sz="800" kern="1200"/>
            <a:t>Accuracy was measured by dividing the number of correctly labeled images by the total number of test images</a:t>
          </a:r>
        </a:p>
      </dsp:txBody>
      <dsp:txXfrm>
        <a:off x="2726694" y="2238476"/>
        <a:ext cx="2176599" cy="741659"/>
      </dsp:txXfrm>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radial4">
  <dgm:title val=""/>
  <dgm:desc val=""/>
  <dgm:catLst>
    <dgm:cat type="relationship" pri="19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t modelId="11"/>
        <dgm:pt modelId="12"/>
      </dgm:ptLst>
      <dgm:cxnLst>
        <dgm:cxn modelId="2" srcId="0" destId="1" srcOrd="0" destOrd="0"/>
        <dgm:cxn modelId="15" srcId="1" destId="11" srcOrd="0" destOrd="0"/>
        <dgm:cxn modelId="16" srcId="1" destId="12" srcOrd="1"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0"/>
              <dgm:param type="spanAng" val="360"/>
              <dgm:param type="ctrShpMap" val="fNode"/>
            </dgm:alg>
          </dgm:if>
          <dgm:else name="Name4">
            <dgm:choose name="Name5">
              <dgm:if name="Name6" axis="ch ch" ptType="node node" st="1 1" cnt="1 0" func="cnt" op="lte" val="3">
                <dgm:alg type="cycle">
                  <dgm:param type="stAng" val="-55"/>
                  <dgm:param type="spanAng" val="110"/>
                  <dgm:param type="ctrShpMap" val="fNode"/>
                </dgm:alg>
              </dgm:if>
              <dgm:else name="Name7">
                <dgm:choose name="Name8">
                  <dgm:if name="Name9" axis="ch ch" ptType="node node" st="1 1" cnt="1 0" func="cnt" op="equ" val="4">
                    <dgm:alg type="cycle">
                      <dgm:param type="stAng" val="-75"/>
                      <dgm:param type="spanAng" val="150"/>
                      <dgm:param type="ctrShpMap" val="fNode"/>
                    </dgm:alg>
                  </dgm:if>
                  <dgm:else name="Name10">
                    <dgm:alg type="cycle">
                      <dgm:param type="stAng" val="-90"/>
                      <dgm:param type="spanAng" val="180"/>
                      <dgm:param type="ctrShpMap" val="fNode"/>
                    </dgm:alg>
                  </dgm:else>
                </dgm:choose>
              </dgm:else>
            </dgm:choose>
          </dgm:else>
        </dgm:choose>
      </dgm:if>
      <dgm:else name="Name11">
        <dgm:choose name="Name12">
          <dgm:if name="Name13" axis="ch ch" ptType="node node" st="1 1" cnt="1 0" func="cnt" op="lte" val="1">
            <dgm:alg type="cycle">
              <dgm:param type="stAng" val="0"/>
              <dgm:param type="spanAng" val="-360"/>
              <dgm:param type="ctrShpMap" val="fNode"/>
            </dgm:alg>
          </dgm:if>
          <dgm:else name="Name14">
            <dgm:choose name="Name15">
              <dgm:if name="Name16" axis="ch ch" ptType="node node" st="1 1" cnt="1 0" func="cnt" op="lte" val="3">
                <dgm:alg type="cycle">
                  <dgm:param type="stAng" val="55"/>
                  <dgm:param type="spanAng" val="-110"/>
                  <dgm:param type="ctrShpMap" val="fNode"/>
                </dgm:alg>
              </dgm:if>
              <dgm:else name="Name17">
                <dgm:choose name="Name18">
                  <dgm:if name="Name19" axis="ch ch" ptType="node node" st="1 1" cnt="1 0" func="cnt" op="equ" val="4">
                    <dgm:alg type="cycle">
                      <dgm:param type="stAng" val="75"/>
                      <dgm:param type="spanAng" val="-150"/>
                      <dgm:param type="ctrShpMap" val="fNode"/>
                    </dgm:alg>
                  </dgm:if>
                  <dgm:else name="Name20">
                    <dgm:alg type="cycle">
                      <dgm:param type="stAng" val="90"/>
                      <dgm:param type="spanAng" val="-180"/>
                      <dgm:param type="ctrShpMap" val="fNode"/>
                    </dgm:alg>
                  </dgm:else>
                </dgm:choose>
              </dgm:else>
            </dgm:choose>
          </dgm:else>
        </dgm:choose>
      </dgm:else>
    </dgm:choose>
    <dgm:shape xmlns:r="http://schemas.openxmlformats.org/officeDocument/2006/relationships" r:blip="">
      <dgm:adjLst/>
    </dgm:shape>
    <dgm:presOf/>
    <dgm:constrLst>
      <dgm:constr type="w" for="ch" forName="centerShape" refType="w"/>
      <dgm:constr type="w" for="ch" forName="node" refType="w" refFor="ch" refForName="centerShape" fact="0.95"/>
      <dgm:constr type="h" for="ch" forName="parTrans" refType="w" refFor="ch" refForName="centerShape" fact="0.285"/>
      <dgm:constr type="sp" refType="w" refFor="ch" refForName="centerShape" op="equ" fact="0.23"/>
      <dgm:constr type="sibSp" refType="w" refFor="ch" refForName="node" fact="0.1"/>
      <dgm:constr type="primFontSz" for="ch" forName="node" op="equ"/>
    </dgm:constrLst>
    <dgm:choose name="Name21">
      <dgm:if name="Name22" axis="ch ch" ptType="node node" st="1 1" cnt="1 0" func="cnt" op="lte" val="5">
        <dgm:ruleLst>
          <dgm:rule type="w" for="ch" forName="centerShape" val="NaN" fact="0.27" max="NaN"/>
        </dgm:ruleLst>
      </dgm:if>
      <dgm:else name="Name23">
        <dgm:ruleLst>
          <dgm:rule type="w" for="ch" forName="centerShape" val="NaN" fact="0.27" max="NaN"/>
          <dgm:rule type="w" for="ch" forName="node" val="NaN" fact="0.7" max="NaN"/>
        </dgm:ruleLst>
      </dgm:else>
    </dgm:choose>
    <dgm:forEach name="Name24" axis="ch" ptType="node" cnt="1">
      <dgm:layoutNode name="centerShape" styleLbl="node0">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 type="primFontSz" val="65"/>
          <dgm:constr type="h" refType="w"/>
        </dgm:constrLst>
        <dgm:ruleLst>
          <dgm:rule type="primFontSz" val="5" fact="NaN" max="NaN"/>
        </dgm:ruleLst>
      </dgm:layoutNode>
      <dgm:forEach name="Name25" axis="ch">
        <dgm:forEach name="Name26" axis="self" ptType="parTrans">
          <dgm:layoutNode name="parTrans" styleLbl="bgSibTrans2D1">
            <dgm:alg type="conn">
              <dgm:param type="begPts" val="auto"/>
              <dgm:param type="endPts" val="ctr"/>
              <dgm:param type="endSty" val="noArr"/>
              <dgm:param type="begSty" val="arr"/>
            </dgm:alg>
            <dgm:shape xmlns:r="http://schemas.openxmlformats.org/officeDocument/2006/relationships" type="conn" r:blip="">
              <dgm:adjLst/>
            </dgm:shape>
            <dgm:presOf axis="self"/>
            <dgm:constrLst>
              <dgm:constr type="begPad" refType="connDist" fact="0.055"/>
              <dgm:constr type="endPad"/>
            </dgm:constrLst>
            <dgm:ruleLst/>
          </dgm:layoutNode>
        </dgm:forEach>
        <dgm:forEach name="Name27" axis="self" ptType="node">
          <dgm:layoutNode name="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h" refType="w" fact="0.8"/>
              <dgm:constr type="tMarg" refType="primFontSz" fact="0.15"/>
              <dgm:constr type="bMarg" refType="primFontSz" fact="0.15"/>
              <dgm:constr type="lMarg" refType="primFontSz" fact="0.15"/>
              <dgm:constr type="rMarg" refType="primFontSz" fact="0.15"/>
            </dgm:constrLst>
            <dgm:ruleLst>
              <dgm:rule type="primFontSz" val="5" fact="NaN" max="NaN"/>
            </dgm:ruleLst>
          </dgm:layoutNode>
        </dgm:forEach>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4dfce81f19_0_17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 name="Google Shape;104;g4dfce81f19_0_17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5465e7bc0b_1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 name="Google Shape;117;g5465e7bc0b_1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608d0fa1da_0_81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608d0fa1da_0_8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884832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608d0fa1da_0_81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608d0fa1da_0_8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590692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56e9a21c8b_2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56e9a21c8b_2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6083763cf6_0_1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6083763cf6_0_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608d0fa1da_0_81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608d0fa1da_0_8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0979818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OPENING SLIDE">
  <p:cSld name="CUSTOM_7">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833000" y="2566175"/>
            <a:ext cx="3500700" cy="14475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CBF4A"/>
              </a:buClr>
              <a:buSzPts val="3600"/>
              <a:buNone/>
              <a:defRPr sz="4800">
                <a:solidFill>
                  <a:srgbClr val="F3F3F3"/>
                </a:solidFill>
                <a:latin typeface="Unica One"/>
                <a:ea typeface="Unica One"/>
                <a:cs typeface="Unica One"/>
                <a:sym typeface="Unica One"/>
              </a:defRPr>
            </a:lvl1pPr>
            <a:lvl2pPr lvl="1" algn="ctr" rtl="0">
              <a:spcBef>
                <a:spcPts val="0"/>
              </a:spcBef>
              <a:spcAft>
                <a:spcPts val="0"/>
              </a:spcAft>
              <a:buClr>
                <a:srgbClr val="FCBF4A"/>
              </a:buClr>
              <a:buSzPts val="5200"/>
              <a:buNone/>
              <a:defRPr sz="5200">
                <a:solidFill>
                  <a:srgbClr val="FCBF4A"/>
                </a:solidFill>
              </a:defRPr>
            </a:lvl2pPr>
            <a:lvl3pPr lvl="2" algn="ctr" rtl="0">
              <a:spcBef>
                <a:spcPts val="0"/>
              </a:spcBef>
              <a:spcAft>
                <a:spcPts val="0"/>
              </a:spcAft>
              <a:buClr>
                <a:srgbClr val="FCBF4A"/>
              </a:buClr>
              <a:buSzPts val="5200"/>
              <a:buNone/>
              <a:defRPr sz="5200">
                <a:solidFill>
                  <a:srgbClr val="FCBF4A"/>
                </a:solidFill>
              </a:defRPr>
            </a:lvl3pPr>
            <a:lvl4pPr lvl="3" algn="ctr" rtl="0">
              <a:spcBef>
                <a:spcPts val="0"/>
              </a:spcBef>
              <a:spcAft>
                <a:spcPts val="0"/>
              </a:spcAft>
              <a:buClr>
                <a:srgbClr val="FCBF4A"/>
              </a:buClr>
              <a:buSzPts val="5200"/>
              <a:buNone/>
              <a:defRPr sz="5200">
                <a:solidFill>
                  <a:srgbClr val="FCBF4A"/>
                </a:solidFill>
              </a:defRPr>
            </a:lvl4pPr>
            <a:lvl5pPr lvl="4" algn="ctr" rtl="0">
              <a:spcBef>
                <a:spcPts val="0"/>
              </a:spcBef>
              <a:spcAft>
                <a:spcPts val="0"/>
              </a:spcAft>
              <a:buClr>
                <a:srgbClr val="FCBF4A"/>
              </a:buClr>
              <a:buSzPts val="5200"/>
              <a:buNone/>
              <a:defRPr sz="5200">
                <a:solidFill>
                  <a:srgbClr val="FCBF4A"/>
                </a:solidFill>
              </a:defRPr>
            </a:lvl5pPr>
            <a:lvl6pPr lvl="5" algn="ctr" rtl="0">
              <a:spcBef>
                <a:spcPts val="0"/>
              </a:spcBef>
              <a:spcAft>
                <a:spcPts val="0"/>
              </a:spcAft>
              <a:buClr>
                <a:srgbClr val="FCBF4A"/>
              </a:buClr>
              <a:buSzPts val="5200"/>
              <a:buNone/>
              <a:defRPr sz="5200">
                <a:solidFill>
                  <a:srgbClr val="FCBF4A"/>
                </a:solidFill>
              </a:defRPr>
            </a:lvl6pPr>
            <a:lvl7pPr lvl="6" algn="ctr" rtl="0">
              <a:spcBef>
                <a:spcPts val="0"/>
              </a:spcBef>
              <a:spcAft>
                <a:spcPts val="0"/>
              </a:spcAft>
              <a:buClr>
                <a:srgbClr val="FCBF4A"/>
              </a:buClr>
              <a:buSzPts val="5200"/>
              <a:buNone/>
              <a:defRPr sz="5200">
                <a:solidFill>
                  <a:srgbClr val="FCBF4A"/>
                </a:solidFill>
              </a:defRPr>
            </a:lvl7pPr>
            <a:lvl8pPr lvl="7" algn="ctr" rtl="0">
              <a:spcBef>
                <a:spcPts val="0"/>
              </a:spcBef>
              <a:spcAft>
                <a:spcPts val="0"/>
              </a:spcAft>
              <a:buClr>
                <a:srgbClr val="FCBF4A"/>
              </a:buClr>
              <a:buSzPts val="5200"/>
              <a:buNone/>
              <a:defRPr sz="5200">
                <a:solidFill>
                  <a:srgbClr val="FCBF4A"/>
                </a:solidFill>
              </a:defRPr>
            </a:lvl8pPr>
            <a:lvl9pPr lvl="8" algn="ctr" rtl="0">
              <a:spcBef>
                <a:spcPts val="0"/>
              </a:spcBef>
              <a:spcAft>
                <a:spcPts val="0"/>
              </a:spcAft>
              <a:buClr>
                <a:srgbClr val="FCBF4A"/>
              </a:buClr>
              <a:buSzPts val="5200"/>
              <a:buNone/>
              <a:defRPr sz="5200">
                <a:solidFill>
                  <a:srgbClr val="FCBF4A"/>
                </a:solidFill>
              </a:defRPr>
            </a:lvl9pPr>
          </a:lstStyle>
          <a:p>
            <a:endParaRPr/>
          </a:p>
        </p:txBody>
      </p:sp>
      <p:sp>
        <p:nvSpPr>
          <p:cNvPr id="10" name="Google Shape;10;p2"/>
          <p:cNvSpPr txBox="1">
            <a:spLocks noGrp="1"/>
          </p:cNvSpPr>
          <p:nvPr>
            <p:ph type="subTitle" idx="1"/>
          </p:nvPr>
        </p:nvSpPr>
        <p:spPr>
          <a:xfrm>
            <a:off x="833000" y="3843250"/>
            <a:ext cx="3326700" cy="321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CBF4A"/>
              </a:buClr>
              <a:buSzPts val="1400"/>
              <a:buNone/>
              <a:defRPr sz="1100">
                <a:solidFill>
                  <a:srgbClr val="F3F3F3"/>
                </a:solidFill>
                <a:latin typeface="Exo Thin"/>
                <a:ea typeface="Exo Thin"/>
                <a:cs typeface="Exo Thin"/>
                <a:sym typeface="Exo Thin"/>
              </a:defRPr>
            </a:lvl1pPr>
            <a:lvl2pPr lvl="1" algn="ctr" rtl="0">
              <a:lnSpc>
                <a:spcPct val="100000"/>
              </a:lnSpc>
              <a:spcBef>
                <a:spcPts val="0"/>
              </a:spcBef>
              <a:spcAft>
                <a:spcPts val="0"/>
              </a:spcAft>
              <a:buClr>
                <a:srgbClr val="FCBF4A"/>
              </a:buClr>
              <a:buSzPts val="1400"/>
              <a:buFont typeface="Josefin Slab"/>
              <a:buNone/>
              <a:defRPr sz="1400">
                <a:solidFill>
                  <a:srgbClr val="FCBF4A"/>
                </a:solidFill>
                <a:latin typeface="Josefin Slab"/>
                <a:ea typeface="Josefin Slab"/>
                <a:cs typeface="Josefin Slab"/>
                <a:sym typeface="Josefin Slab"/>
              </a:defRPr>
            </a:lvl2pPr>
            <a:lvl3pPr lvl="2" algn="ctr" rtl="0">
              <a:lnSpc>
                <a:spcPct val="100000"/>
              </a:lnSpc>
              <a:spcBef>
                <a:spcPts val="0"/>
              </a:spcBef>
              <a:spcAft>
                <a:spcPts val="0"/>
              </a:spcAft>
              <a:buClr>
                <a:srgbClr val="FCBF4A"/>
              </a:buClr>
              <a:buSzPts val="1400"/>
              <a:buFont typeface="Josefin Slab"/>
              <a:buNone/>
              <a:defRPr sz="1400">
                <a:solidFill>
                  <a:srgbClr val="FCBF4A"/>
                </a:solidFill>
                <a:latin typeface="Josefin Slab"/>
                <a:ea typeface="Josefin Slab"/>
                <a:cs typeface="Josefin Slab"/>
                <a:sym typeface="Josefin Slab"/>
              </a:defRPr>
            </a:lvl3pPr>
            <a:lvl4pPr lvl="3" algn="ctr" rtl="0">
              <a:lnSpc>
                <a:spcPct val="100000"/>
              </a:lnSpc>
              <a:spcBef>
                <a:spcPts val="0"/>
              </a:spcBef>
              <a:spcAft>
                <a:spcPts val="0"/>
              </a:spcAft>
              <a:buClr>
                <a:srgbClr val="FCBF4A"/>
              </a:buClr>
              <a:buSzPts val="1400"/>
              <a:buFont typeface="Josefin Slab"/>
              <a:buNone/>
              <a:defRPr sz="1400">
                <a:solidFill>
                  <a:srgbClr val="FCBF4A"/>
                </a:solidFill>
                <a:latin typeface="Josefin Slab"/>
                <a:ea typeface="Josefin Slab"/>
                <a:cs typeface="Josefin Slab"/>
                <a:sym typeface="Josefin Slab"/>
              </a:defRPr>
            </a:lvl4pPr>
            <a:lvl5pPr lvl="4" algn="ctr" rtl="0">
              <a:lnSpc>
                <a:spcPct val="100000"/>
              </a:lnSpc>
              <a:spcBef>
                <a:spcPts val="0"/>
              </a:spcBef>
              <a:spcAft>
                <a:spcPts val="0"/>
              </a:spcAft>
              <a:buClr>
                <a:srgbClr val="FCBF4A"/>
              </a:buClr>
              <a:buSzPts val="1400"/>
              <a:buFont typeface="Josefin Slab"/>
              <a:buNone/>
              <a:defRPr sz="1400">
                <a:solidFill>
                  <a:srgbClr val="FCBF4A"/>
                </a:solidFill>
                <a:latin typeface="Josefin Slab"/>
                <a:ea typeface="Josefin Slab"/>
                <a:cs typeface="Josefin Slab"/>
                <a:sym typeface="Josefin Slab"/>
              </a:defRPr>
            </a:lvl5pPr>
            <a:lvl6pPr lvl="5" algn="ctr" rtl="0">
              <a:lnSpc>
                <a:spcPct val="100000"/>
              </a:lnSpc>
              <a:spcBef>
                <a:spcPts val="0"/>
              </a:spcBef>
              <a:spcAft>
                <a:spcPts val="0"/>
              </a:spcAft>
              <a:buClr>
                <a:srgbClr val="FCBF4A"/>
              </a:buClr>
              <a:buSzPts val="1400"/>
              <a:buFont typeface="Josefin Slab"/>
              <a:buNone/>
              <a:defRPr sz="1400">
                <a:solidFill>
                  <a:srgbClr val="FCBF4A"/>
                </a:solidFill>
                <a:latin typeface="Josefin Slab"/>
                <a:ea typeface="Josefin Slab"/>
                <a:cs typeface="Josefin Slab"/>
                <a:sym typeface="Josefin Slab"/>
              </a:defRPr>
            </a:lvl6pPr>
            <a:lvl7pPr lvl="6" algn="ctr" rtl="0">
              <a:lnSpc>
                <a:spcPct val="100000"/>
              </a:lnSpc>
              <a:spcBef>
                <a:spcPts val="0"/>
              </a:spcBef>
              <a:spcAft>
                <a:spcPts val="0"/>
              </a:spcAft>
              <a:buClr>
                <a:srgbClr val="FCBF4A"/>
              </a:buClr>
              <a:buSzPts val="1400"/>
              <a:buFont typeface="Josefin Slab"/>
              <a:buNone/>
              <a:defRPr sz="1400">
                <a:solidFill>
                  <a:srgbClr val="FCBF4A"/>
                </a:solidFill>
                <a:latin typeface="Josefin Slab"/>
                <a:ea typeface="Josefin Slab"/>
                <a:cs typeface="Josefin Slab"/>
                <a:sym typeface="Josefin Slab"/>
              </a:defRPr>
            </a:lvl7pPr>
            <a:lvl8pPr lvl="7" algn="ctr" rtl="0">
              <a:lnSpc>
                <a:spcPct val="100000"/>
              </a:lnSpc>
              <a:spcBef>
                <a:spcPts val="0"/>
              </a:spcBef>
              <a:spcAft>
                <a:spcPts val="0"/>
              </a:spcAft>
              <a:buClr>
                <a:srgbClr val="FCBF4A"/>
              </a:buClr>
              <a:buSzPts val="1400"/>
              <a:buFont typeface="Josefin Slab"/>
              <a:buNone/>
              <a:defRPr sz="1400">
                <a:solidFill>
                  <a:srgbClr val="FCBF4A"/>
                </a:solidFill>
                <a:latin typeface="Josefin Slab"/>
                <a:ea typeface="Josefin Slab"/>
                <a:cs typeface="Josefin Slab"/>
                <a:sym typeface="Josefin Slab"/>
              </a:defRPr>
            </a:lvl8pPr>
            <a:lvl9pPr lvl="8" algn="ctr" rtl="0">
              <a:lnSpc>
                <a:spcPct val="100000"/>
              </a:lnSpc>
              <a:spcBef>
                <a:spcPts val="0"/>
              </a:spcBef>
              <a:spcAft>
                <a:spcPts val="0"/>
              </a:spcAft>
              <a:buClr>
                <a:srgbClr val="FCBF4A"/>
              </a:buClr>
              <a:buSzPts val="1400"/>
              <a:buFont typeface="Josefin Slab"/>
              <a:buNone/>
              <a:defRPr sz="1400">
                <a:solidFill>
                  <a:srgbClr val="FCBF4A"/>
                </a:solidFill>
                <a:latin typeface="Josefin Slab"/>
                <a:ea typeface="Josefin Slab"/>
                <a:cs typeface="Josefin Slab"/>
                <a:sym typeface="Josefin Slab"/>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ABLE OF CONTENTS">
  <p:cSld name="CUSTOM_14">
    <p:bg>
      <p:bgPr>
        <a:blipFill>
          <a:blip r:embed="rId2">
            <a:alphaModFix/>
          </a:blip>
          <a:stretch>
            <a:fillRect/>
          </a:stretch>
        </a:blipFill>
        <a:effectLst/>
      </p:bgPr>
    </p:bg>
    <p:spTree>
      <p:nvGrpSpPr>
        <p:cNvPr id="1" name="Shape 14"/>
        <p:cNvGrpSpPr/>
        <p:nvPr/>
      </p:nvGrpSpPr>
      <p:grpSpPr>
        <a:xfrm>
          <a:off x="0" y="0"/>
          <a:ext cx="0" cy="0"/>
          <a:chOff x="0" y="0"/>
          <a:chExt cx="0" cy="0"/>
        </a:xfrm>
      </p:grpSpPr>
      <p:sp>
        <p:nvSpPr>
          <p:cNvPr id="15" name="Google Shape;15;p4"/>
          <p:cNvSpPr txBox="1">
            <a:spLocks noGrp="1"/>
          </p:cNvSpPr>
          <p:nvPr>
            <p:ph type="ctrTitle"/>
          </p:nvPr>
        </p:nvSpPr>
        <p:spPr>
          <a:xfrm>
            <a:off x="3775200" y="1682975"/>
            <a:ext cx="2324100" cy="3204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3F3F3"/>
              </a:buClr>
              <a:buSzPts val="1200"/>
              <a:buNone/>
              <a:defRPr sz="2400" b="0">
                <a:solidFill>
                  <a:srgbClr val="F3F3F3"/>
                </a:solidFill>
                <a:latin typeface="Unica One"/>
                <a:ea typeface="Unica One"/>
                <a:cs typeface="Unica One"/>
                <a:sym typeface="Unica One"/>
              </a:defRPr>
            </a:lvl1pPr>
            <a:lvl2pPr lvl="1" rtl="0">
              <a:spcBef>
                <a:spcPts val="0"/>
              </a:spcBef>
              <a:spcAft>
                <a:spcPts val="0"/>
              </a:spcAft>
              <a:buClr>
                <a:srgbClr val="F3F3F3"/>
              </a:buClr>
              <a:buSzPts val="1200"/>
              <a:buNone/>
              <a:defRPr sz="1200" b="0">
                <a:solidFill>
                  <a:srgbClr val="F3F3F3"/>
                </a:solidFill>
              </a:defRPr>
            </a:lvl2pPr>
            <a:lvl3pPr lvl="2" rtl="0">
              <a:spcBef>
                <a:spcPts val="0"/>
              </a:spcBef>
              <a:spcAft>
                <a:spcPts val="0"/>
              </a:spcAft>
              <a:buClr>
                <a:srgbClr val="F3F3F3"/>
              </a:buClr>
              <a:buSzPts val="1200"/>
              <a:buNone/>
              <a:defRPr sz="1200" b="0">
                <a:solidFill>
                  <a:srgbClr val="F3F3F3"/>
                </a:solidFill>
              </a:defRPr>
            </a:lvl3pPr>
            <a:lvl4pPr lvl="3" rtl="0">
              <a:spcBef>
                <a:spcPts val="0"/>
              </a:spcBef>
              <a:spcAft>
                <a:spcPts val="0"/>
              </a:spcAft>
              <a:buClr>
                <a:srgbClr val="F3F3F3"/>
              </a:buClr>
              <a:buSzPts val="1200"/>
              <a:buNone/>
              <a:defRPr sz="1200" b="0">
                <a:solidFill>
                  <a:srgbClr val="F3F3F3"/>
                </a:solidFill>
              </a:defRPr>
            </a:lvl4pPr>
            <a:lvl5pPr lvl="4" rtl="0">
              <a:spcBef>
                <a:spcPts val="0"/>
              </a:spcBef>
              <a:spcAft>
                <a:spcPts val="0"/>
              </a:spcAft>
              <a:buClr>
                <a:srgbClr val="F3F3F3"/>
              </a:buClr>
              <a:buSzPts val="1200"/>
              <a:buNone/>
              <a:defRPr sz="1200" b="0">
                <a:solidFill>
                  <a:srgbClr val="F3F3F3"/>
                </a:solidFill>
              </a:defRPr>
            </a:lvl5pPr>
            <a:lvl6pPr lvl="5" rtl="0">
              <a:spcBef>
                <a:spcPts val="0"/>
              </a:spcBef>
              <a:spcAft>
                <a:spcPts val="0"/>
              </a:spcAft>
              <a:buClr>
                <a:srgbClr val="F3F3F3"/>
              </a:buClr>
              <a:buSzPts val="1200"/>
              <a:buNone/>
              <a:defRPr sz="1200" b="0">
                <a:solidFill>
                  <a:srgbClr val="F3F3F3"/>
                </a:solidFill>
              </a:defRPr>
            </a:lvl6pPr>
            <a:lvl7pPr lvl="6" rtl="0">
              <a:spcBef>
                <a:spcPts val="0"/>
              </a:spcBef>
              <a:spcAft>
                <a:spcPts val="0"/>
              </a:spcAft>
              <a:buClr>
                <a:srgbClr val="F3F3F3"/>
              </a:buClr>
              <a:buSzPts val="1200"/>
              <a:buNone/>
              <a:defRPr sz="1200" b="0">
                <a:solidFill>
                  <a:srgbClr val="F3F3F3"/>
                </a:solidFill>
              </a:defRPr>
            </a:lvl7pPr>
            <a:lvl8pPr lvl="7" rtl="0">
              <a:spcBef>
                <a:spcPts val="0"/>
              </a:spcBef>
              <a:spcAft>
                <a:spcPts val="0"/>
              </a:spcAft>
              <a:buClr>
                <a:srgbClr val="F3F3F3"/>
              </a:buClr>
              <a:buSzPts val="1200"/>
              <a:buNone/>
              <a:defRPr sz="1200" b="0">
                <a:solidFill>
                  <a:srgbClr val="F3F3F3"/>
                </a:solidFill>
              </a:defRPr>
            </a:lvl8pPr>
            <a:lvl9pPr lvl="8" rtl="0">
              <a:spcBef>
                <a:spcPts val="0"/>
              </a:spcBef>
              <a:spcAft>
                <a:spcPts val="0"/>
              </a:spcAft>
              <a:buClr>
                <a:srgbClr val="F3F3F3"/>
              </a:buClr>
              <a:buSzPts val="1200"/>
              <a:buNone/>
              <a:defRPr sz="1200" b="0">
                <a:solidFill>
                  <a:srgbClr val="F3F3F3"/>
                </a:solidFill>
              </a:defRPr>
            </a:lvl9pPr>
          </a:lstStyle>
          <a:p>
            <a:endParaRPr/>
          </a:p>
        </p:txBody>
      </p:sp>
      <p:sp>
        <p:nvSpPr>
          <p:cNvPr id="16" name="Google Shape;16;p4"/>
          <p:cNvSpPr txBox="1">
            <a:spLocks noGrp="1"/>
          </p:cNvSpPr>
          <p:nvPr>
            <p:ph type="ctrTitle" idx="2"/>
          </p:nvPr>
        </p:nvSpPr>
        <p:spPr>
          <a:xfrm>
            <a:off x="3775200" y="3219525"/>
            <a:ext cx="2324100" cy="3204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3F3F3"/>
              </a:buClr>
              <a:buSzPts val="1200"/>
              <a:buNone/>
              <a:defRPr sz="2400" b="0">
                <a:solidFill>
                  <a:srgbClr val="F3F3F3"/>
                </a:solidFill>
                <a:latin typeface="Unica One"/>
                <a:ea typeface="Unica One"/>
                <a:cs typeface="Unica One"/>
                <a:sym typeface="Unica One"/>
              </a:defRPr>
            </a:lvl1pPr>
            <a:lvl2pPr lvl="1" rtl="0">
              <a:spcBef>
                <a:spcPts val="0"/>
              </a:spcBef>
              <a:spcAft>
                <a:spcPts val="0"/>
              </a:spcAft>
              <a:buClr>
                <a:srgbClr val="F3F3F3"/>
              </a:buClr>
              <a:buSzPts val="1200"/>
              <a:buNone/>
              <a:defRPr sz="1200" b="0">
                <a:solidFill>
                  <a:srgbClr val="F3F3F3"/>
                </a:solidFill>
              </a:defRPr>
            </a:lvl2pPr>
            <a:lvl3pPr lvl="2" rtl="0">
              <a:spcBef>
                <a:spcPts val="0"/>
              </a:spcBef>
              <a:spcAft>
                <a:spcPts val="0"/>
              </a:spcAft>
              <a:buClr>
                <a:srgbClr val="F3F3F3"/>
              </a:buClr>
              <a:buSzPts val="1200"/>
              <a:buNone/>
              <a:defRPr sz="1200" b="0">
                <a:solidFill>
                  <a:srgbClr val="F3F3F3"/>
                </a:solidFill>
              </a:defRPr>
            </a:lvl3pPr>
            <a:lvl4pPr lvl="3" rtl="0">
              <a:spcBef>
                <a:spcPts val="0"/>
              </a:spcBef>
              <a:spcAft>
                <a:spcPts val="0"/>
              </a:spcAft>
              <a:buClr>
                <a:srgbClr val="F3F3F3"/>
              </a:buClr>
              <a:buSzPts val="1200"/>
              <a:buNone/>
              <a:defRPr sz="1200" b="0">
                <a:solidFill>
                  <a:srgbClr val="F3F3F3"/>
                </a:solidFill>
              </a:defRPr>
            </a:lvl4pPr>
            <a:lvl5pPr lvl="4" rtl="0">
              <a:spcBef>
                <a:spcPts val="0"/>
              </a:spcBef>
              <a:spcAft>
                <a:spcPts val="0"/>
              </a:spcAft>
              <a:buClr>
                <a:srgbClr val="F3F3F3"/>
              </a:buClr>
              <a:buSzPts val="1200"/>
              <a:buNone/>
              <a:defRPr sz="1200" b="0">
                <a:solidFill>
                  <a:srgbClr val="F3F3F3"/>
                </a:solidFill>
              </a:defRPr>
            </a:lvl5pPr>
            <a:lvl6pPr lvl="5" rtl="0">
              <a:spcBef>
                <a:spcPts val="0"/>
              </a:spcBef>
              <a:spcAft>
                <a:spcPts val="0"/>
              </a:spcAft>
              <a:buClr>
                <a:srgbClr val="F3F3F3"/>
              </a:buClr>
              <a:buSzPts val="1200"/>
              <a:buNone/>
              <a:defRPr sz="1200" b="0">
                <a:solidFill>
                  <a:srgbClr val="F3F3F3"/>
                </a:solidFill>
              </a:defRPr>
            </a:lvl6pPr>
            <a:lvl7pPr lvl="6" rtl="0">
              <a:spcBef>
                <a:spcPts val="0"/>
              </a:spcBef>
              <a:spcAft>
                <a:spcPts val="0"/>
              </a:spcAft>
              <a:buClr>
                <a:srgbClr val="F3F3F3"/>
              </a:buClr>
              <a:buSzPts val="1200"/>
              <a:buNone/>
              <a:defRPr sz="1200" b="0">
                <a:solidFill>
                  <a:srgbClr val="F3F3F3"/>
                </a:solidFill>
              </a:defRPr>
            </a:lvl7pPr>
            <a:lvl8pPr lvl="7" rtl="0">
              <a:spcBef>
                <a:spcPts val="0"/>
              </a:spcBef>
              <a:spcAft>
                <a:spcPts val="0"/>
              </a:spcAft>
              <a:buClr>
                <a:srgbClr val="F3F3F3"/>
              </a:buClr>
              <a:buSzPts val="1200"/>
              <a:buNone/>
              <a:defRPr sz="1200" b="0">
                <a:solidFill>
                  <a:srgbClr val="F3F3F3"/>
                </a:solidFill>
              </a:defRPr>
            </a:lvl8pPr>
            <a:lvl9pPr lvl="8" rtl="0">
              <a:spcBef>
                <a:spcPts val="0"/>
              </a:spcBef>
              <a:spcAft>
                <a:spcPts val="0"/>
              </a:spcAft>
              <a:buClr>
                <a:srgbClr val="F3F3F3"/>
              </a:buClr>
              <a:buSzPts val="1200"/>
              <a:buNone/>
              <a:defRPr sz="1200" b="0">
                <a:solidFill>
                  <a:srgbClr val="F3F3F3"/>
                </a:solidFill>
              </a:defRPr>
            </a:lvl9pPr>
          </a:lstStyle>
          <a:p>
            <a:endParaRPr/>
          </a:p>
        </p:txBody>
      </p:sp>
      <p:sp>
        <p:nvSpPr>
          <p:cNvPr id="17" name="Google Shape;17;p4"/>
          <p:cNvSpPr txBox="1">
            <a:spLocks noGrp="1"/>
          </p:cNvSpPr>
          <p:nvPr>
            <p:ph type="ctrTitle" idx="3"/>
          </p:nvPr>
        </p:nvSpPr>
        <p:spPr>
          <a:xfrm>
            <a:off x="6045900" y="1682975"/>
            <a:ext cx="2324100" cy="3204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3F3F3"/>
              </a:buClr>
              <a:buSzPts val="1200"/>
              <a:buNone/>
              <a:defRPr sz="2400" b="0">
                <a:solidFill>
                  <a:srgbClr val="F3F3F3"/>
                </a:solidFill>
                <a:latin typeface="Unica One"/>
                <a:ea typeface="Unica One"/>
                <a:cs typeface="Unica One"/>
                <a:sym typeface="Unica One"/>
              </a:defRPr>
            </a:lvl1pPr>
            <a:lvl2pPr lvl="1" rtl="0">
              <a:spcBef>
                <a:spcPts val="0"/>
              </a:spcBef>
              <a:spcAft>
                <a:spcPts val="0"/>
              </a:spcAft>
              <a:buClr>
                <a:srgbClr val="F3F3F3"/>
              </a:buClr>
              <a:buSzPts val="1200"/>
              <a:buNone/>
              <a:defRPr sz="1200" b="0">
                <a:solidFill>
                  <a:srgbClr val="F3F3F3"/>
                </a:solidFill>
              </a:defRPr>
            </a:lvl2pPr>
            <a:lvl3pPr lvl="2" rtl="0">
              <a:spcBef>
                <a:spcPts val="0"/>
              </a:spcBef>
              <a:spcAft>
                <a:spcPts val="0"/>
              </a:spcAft>
              <a:buClr>
                <a:srgbClr val="F3F3F3"/>
              </a:buClr>
              <a:buSzPts val="1200"/>
              <a:buNone/>
              <a:defRPr sz="1200" b="0">
                <a:solidFill>
                  <a:srgbClr val="F3F3F3"/>
                </a:solidFill>
              </a:defRPr>
            </a:lvl3pPr>
            <a:lvl4pPr lvl="3" rtl="0">
              <a:spcBef>
                <a:spcPts val="0"/>
              </a:spcBef>
              <a:spcAft>
                <a:spcPts val="0"/>
              </a:spcAft>
              <a:buClr>
                <a:srgbClr val="F3F3F3"/>
              </a:buClr>
              <a:buSzPts val="1200"/>
              <a:buNone/>
              <a:defRPr sz="1200" b="0">
                <a:solidFill>
                  <a:srgbClr val="F3F3F3"/>
                </a:solidFill>
              </a:defRPr>
            </a:lvl4pPr>
            <a:lvl5pPr lvl="4" rtl="0">
              <a:spcBef>
                <a:spcPts val="0"/>
              </a:spcBef>
              <a:spcAft>
                <a:spcPts val="0"/>
              </a:spcAft>
              <a:buClr>
                <a:srgbClr val="F3F3F3"/>
              </a:buClr>
              <a:buSzPts val="1200"/>
              <a:buNone/>
              <a:defRPr sz="1200" b="0">
                <a:solidFill>
                  <a:srgbClr val="F3F3F3"/>
                </a:solidFill>
              </a:defRPr>
            </a:lvl5pPr>
            <a:lvl6pPr lvl="5" rtl="0">
              <a:spcBef>
                <a:spcPts val="0"/>
              </a:spcBef>
              <a:spcAft>
                <a:spcPts val="0"/>
              </a:spcAft>
              <a:buClr>
                <a:srgbClr val="F3F3F3"/>
              </a:buClr>
              <a:buSzPts val="1200"/>
              <a:buNone/>
              <a:defRPr sz="1200" b="0">
                <a:solidFill>
                  <a:srgbClr val="F3F3F3"/>
                </a:solidFill>
              </a:defRPr>
            </a:lvl6pPr>
            <a:lvl7pPr lvl="6" rtl="0">
              <a:spcBef>
                <a:spcPts val="0"/>
              </a:spcBef>
              <a:spcAft>
                <a:spcPts val="0"/>
              </a:spcAft>
              <a:buClr>
                <a:srgbClr val="F3F3F3"/>
              </a:buClr>
              <a:buSzPts val="1200"/>
              <a:buNone/>
              <a:defRPr sz="1200" b="0">
                <a:solidFill>
                  <a:srgbClr val="F3F3F3"/>
                </a:solidFill>
              </a:defRPr>
            </a:lvl7pPr>
            <a:lvl8pPr lvl="7" rtl="0">
              <a:spcBef>
                <a:spcPts val="0"/>
              </a:spcBef>
              <a:spcAft>
                <a:spcPts val="0"/>
              </a:spcAft>
              <a:buClr>
                <a:srgbClr val="F3F3F3"/>
              </a:buClr>
              <a:buSzPts val="1200"/>
              <a:buNone/>
              <a:defRPr sz="1200" b="0">
                <a:solidFill>
                  <a:srgbClr val="F3F3F3"/>
                </a:solidFill>
              </a:defRPr>
            </a:lvl8pPr>
            <a:lvl9pPr lvl="8" rtl="0">
              <a:spcBef>
                <a:spcPts val="0"/>
              </a:spcBef>
              <a:spcAft>
                <a:spcPts val="0"/>
              </a:spcAft>
              <a:buClr>
                <a:srgbClr val="F3F3F3"/>
              </a:buClr>
              <a:buSzPts val="1200"/>
              <a:buNone/>
              <a:defRPr sz="1200" b="0">
                <a:solidFill>
                  <a:srgbClr val="F3F3F3"/>
                </a:solidFill>
              </a:defRPr>
            </a:lvl9pPr>
          </a:lstStyle>
          <a:p>
            <a:endParaRPr/>
          </a:p>
        </p:txBody>
      </p:sp>
      <p:sp>
        <p:nvSpPr>
          <p:cNvPr id="18" name="Google Shape;18;p4"/>
          <p:cNvSpPr txBox="1">
            <a:spLocks noGrp="1"/>
          </p:cNvSpPr>
          <p:nvPr>
            <p:ph type="ctrTitle" idx="4"/>
          </p:nvPr>
        </p:nvSpPr>
        <p:spPr>
          <a:xfrm>
            <a:off x="6045900" y="3219525"/>
            <a:ext cx="2324100" cy="3204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3F3F3"/>
              </a:buClr>
              <a:buSzPts val="1200"/>
              <a:buNone/>
              <a:defRPr sz="2400" b="0">
                <a:solidFill>
                  <a:srgbClr val="F3F3F3"/>
                </a:solidFill>
                <a:latin typeface="Unica One"/>
                <a:ea typeface="Unica One"/>
                <a:cs typeface="Unica One"/>
                <a:sym typeface="Unica One"/>
              </a:defRPr>
            </a:lvl1pPr>
            <a:lvl2pPr lvl="1" rtl="0">
              <a:spcBef>
                <a:spcPts val="0"/>
              </a:spcBef>
              <a:spcAft>
                <a:spcPts val="0"/>
              </a:spcAft>
              <a:buClr>
                <a:srgbClr val="F3F3F3"/>
              </a:buClr>
              <a:buSzPts val="1200"/>
              <a:buNone/>
              <a:defRPr sz="1200" b="0">
                <a:solidFill>
                  <a:srgbClr val="F3F3F3"/>
                </a:solidFill>
              </a:defRPr>
            </a:lvl2pPr>
            <a:lvl3pPr lvl="2" rtl="0">
              <a:spcBef>
                <a:spcPts val="0"/>
              </a:spcBef>
              <a:spcAft>
                <a:spcPts val="0"/>
              </a:spcAft>
              <a:buClr>
                <a:srgbClr val="F3F3F3"/>
              </a:buClr>
              <a:buSzPts val="1200"/>
              <a:buNone/>
              <a:defRPr sz="1200" b="0">
                <a:solidFill>
                  <a:srgbClr val="F3F3F3"/>
                </a:solidFill>
              </a:defRPr>
            </a:lvl3pPr>
            <a:lvl4pPr lvl="3" rtl="0">
              <a:spcBef>
                <a:spcPts val="0"/>
              </a:spcBef>
              <a:spcAft>
                <a:spcPts val="0"/>
              </a:spcAft>
              <a:buClr>
                <a:srgbClr val="F3F3F3"/>
              </a:buClr>
              <a:buSzPts val="1200"/>
              <a:buNone/>
              <a:defRPr sz="1200" b="0">
                <a:solidFill>
                  <a:srgbClr val="F3F3F3"/>
                </a:solidFill>
              </a:defRPr>
            </a:lvl4pPr>
            <a:lvl5pPr lvl="4" rtl="0">
              <a:spcBef>
                <a:spcPts val="0"/>
              </a:spcBef>
              <a:spcAft>
                <a:spcPts val="0"/>
              </a:spcAft>
              <a:buClr>
                <a:srgbClr val="F3F3F3"/>
              </a:buClr>
              <a:buSzPts val="1200"/>
              <a:buNone/>
              <a:defRPr sz="1200" b="0">
                <a:solidFill>
                  <a:srgbClr val="F3F3F3"/>
                </a:solidFill>
              </a:defRPr>
            </a:lvl5pPr>
            <a:lvl6pPr lvl="5" rtl="0">
              <a:spcBef>
                <a:spcPts val="0"/>
              </a:spcBef>
              <a:spcAft>
                <a:spcPts val="0"/>
              </a:spcAft>
              <a:buClr>
                <a:srgbClr val="F3F3F3"/>
              </a:buClr>
              <a:buSzPts val="1200"/>
              <a:buNone/>
              <a:defRPr sz="1200" b="0">
                <a:solidFill>
                  <a:srgbClr val="F3F3F3"/>
                </a:solidFill>
              </a:defRPr>
            </a:lvl6pPr>
            <a:lvl7pPr lvl="6" rtl="0">
              <a:spcBef>
                <a:spcPts val="0"/>
              </a:spcBef>
              <a:spcAft>
                <a:spcPts val="0"/>
              </a:spcAft>
              <a:buClr>
                <a:srgbClr val="F3F3F3"/>
              </a:buClr>
              <a:buSzPts val="1200"/>
              <a:buNone/>
              <a:defRPr sz="1200" b="0">
                <a:solidFill>
                  <a:srgbClr val="F3F3F3"/>
                </a:solidFill>
              </a:defRPr>
            </a:lvl7pPr>
            <a:lvl8pPr lvl="7" rtl="0">
              <a:spcBef>
                <a:spcPts val="0"/>
              </a:spcBef>
              <a:spcAft>
                <a:spcPts val="0"/>
              </a:spcAft>
              <a:buClr>
                <a:srgbClr val="F3F3F3"/>
              </a:buClr>
              <a:buSzPts val="1200"/>
              <a:buNone/>
              <a:defRPr sz="1200" b="0">
                <a:solidFill>
                  <a:srgbClr val="F3F3F3"/>
                </a:solidFill>
              </a:defRPr>
            </a:lvl8pPr>
            <a:lvl9pPr lvl="8" rtl="0">
              <a:spcBef>
                <a:spcPts val="0"/>
              </a:spcBef>
              <a:spcAft>
                <a:spcPts val="0"/>
              </a:spcAft>
              <a:buClr>
                <a:srgbClr val="F3F3F3"/>
              </a:buClr>
              <a:buSzPts val="1200"/>
              <a:buNone/>
              <a:defRPr sz="1200" b="0">
                <a:solidFill>
                  <a:srgbClr val="F3F3F3"/>
                </a:solidFill>
              </a:defRPr>
            </a:lvl9pPr>
          </a:lstStyle>
          <a:p>
            <a:endParaRPr/>
          </a:p>
        </p:txBody>
      </p:sp>
      <p:sp>
        <p:nvSpPr>
          <p:cNvPr id="19" name="Google Shape;19;p4"/>
          <p:cNvSpPr txBox="1">
            <a:spLocks noGrp="1"/>
          </p:cNvSpPr>
          <p:nvPr>
            <p:ph type="subTitle" idx="1"/>
          </p:nvPr>
        </p:nvSpPr>
        <p:spPr>
          <a:xfrm>
            <a:off x="3775200" y="1862553"/>
            <a:ext cx="1899900" cy="50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3F3F3"/>
              </a:buClr>
              <a:buSzPts val="1000"/>
              <a:buNone/>
              <a:defRPr sz="1000">
                <a:solidFill>
                  <a:srgbClr val="F3F3F3"/>
                </a:solidFill>
                <a:latin typeface="Abel"/>
                <a:ea typeface="Abel"/>
                <a:cs typeface="Abel"/>
                <a:sym typeface="Abel"/>
              </a:defRPr>
            </a:lvl1pPr>
            <a:lvl2pPr lvl="1" rtl="0">
              <a:lnSpc>
                <a:spcPct val="100000"/>
              </a:lnSpc>
              <a:spcBef>
                <a:spcPts val="0"/>
              </a:spcBef>
              <a:spcAft>
                <a:spcPts val="0"/>
              </a:spcAft>
              <a:buClr>
                <a:srgbClr val="F3F3F3"/>
              </a:buClr>
              <a:buSzPts val="1000"/>
              <a:buNone/>
              <a:defRPr sz="1000">
                <a:solidFill>
                  <a:srgbClr val="F3F3F3"/>
                </a:solidFill>
              </a:defRPr>
            </a:lvl2pPr>
            <a:lvl3pPr lvl="2" rtl="0">
              <a:lnSpc>
                <a:spcPct val="100000"/>
              </a:lnSpc>
              <a:spcBef>
                <a:spcPts val="0"/>
              </a:spcBef>
              <a:spcAft>
                <a:spcPts val="0"/>
              </a:spcAft>
              <a:buClr>
                <a:srgbClr val="F3F3F3"/>
              </a:buClr>
              <a:buSzPts val="1000"/>
              <a:buNone/>
              <a:defRPr sz="1000">
                <a:solidFill>
                  <a:srgbClr val="F3F3F3"/>
                </a:solidFill>
              </a:defRPr>
            </a:lvl3pPr>
            <a:lvl4pPr lvl="3" rtl="0">
              <a:lnSpc>
                <a:spcPct val="100000"/>
              </a:lnSpc>
              <a:spcBef>
                <a:spcPts val="0"/>
              </a:spcBef>
              <a:spcAft>
                <a:spcPts val="0"/>
              </a:spcAft>
              <a:buClr>
                <a:srgbClr val="F3F3F3"/>
              </a:buClr>
              <a:buSzPts val="1000"/>
              <a:buNone/>
              <a:defRPr sz="1000">
                <a:solidFill>
                  <a:srgbClr val="F3F3F3"/>
                </a:solidFill>
              </a:defRPr>
            </a:lvl4pPr>
            <a:lvl5pPr lvl="4" rtl="0">
              <a:lnSpc>
                <a:spcPct val="100000"/>
              </a:lnSpc>
              <a:spcBef>
                <a:spcPts val="0"/>
              </a:spcBef>
              <a:spcAft>
                <a:spcPts val="0"/>
              </a:spcAft>
              <a:buClr>
                <a:srgbClr val="F3F3F3"/>
              </a:buClr>
              <a:buSzPts val="1000"/>
              <a:buNone/>
              <a:defRPr sz="1000">
                <a:solidFill>
                  <a:srgbClr val="F3F3F3"/>
                </a:solidFill>
              </a:defRPr>
            </a:lvl5pPr>
            <a:lvl6pPr lvl="5" rtl="0">
              <a:lnSpc>
                <a:spcPct val="100000"/>
              </a:lnSpc>
              <a:spcBef>
                <a:spcPts val="0"/>
              </a:spcBef>
              <a:spcAft>
                <a:spcPts val="0"/>
              </a:spcAft>
              <a:buClr>
                <a:srgbClr val="F3F3F3"/>
              </a:buClr>
              <a:buSzPts val="1000"/>
              <a:buNone/>
              <a:defRPr sz="1000">
                <a:solidFill>
                  <a:srgbClr val="F3F3F3"/>
                </a:solidFill>
              </a:defRPr>
            </a:lvl6pPr>
            <a:lvl7pPr lvl="6" rtl="0">
              <a:lnSpc>
                <a:spcPct val="100000"/>
              </a:lnSpc>
              <a:spcBef>
                <a:spcPts val="0"/>
              </a:spcBef>
              <a:spcAft>
                <a:spcPts val="0"/>
              </a:spcAft>
              <a:buClr>
                <a:srgbClr val="F3F3F3"/>
              </a:buClr>
              <a:buSzPts val="1000"/>
              <a:buNone/>
              <a:defRPr sz="1000">
                <a:solidFill>
                  <a:srgbClr val="F3F3F3"/>
                </a:solidFill>
              </a:defRPr>
            </a:lvl7pPr>
            <a:lvl8pPr lvl="7" rtl="0">
              <a:lnSpc>
                <a:spcPct val="100000"/>
              </a:lnSpc>
              <a:spcBef>
                <a:spcPts val="0"/>
              </a:spcBef>
              <a:spcAft>
                <a:spcPts val="0"/>
              </a:spcAft>
              <a:buClr>
                <a:srgbClr val="F3F3F3"/>
              </a:buClr>
              <a:buSzPts val="1000"/>
              <a:buNone/>
              <a:defRPr sz="1000">
                <a:solidFill>
                  <a:srgbClr val="F3F3F3"/>
                </a:solidFill>
              </a:defRPr>
            </a:lvl8pPr>
            <a:lvl9pPr lvl="8" rtl="0">
              <a:lnSpc>
                <a:spcPct val="100000"/>
              </a:lnSpc>
              <a:spcBef>
                <a:spcPts val="0"/>
              </a:spcBef>
              <a:spcAft>
                <a:spcPts val="0"/>
              </a:spcAft>
              <a:buClr>
                <a:srgbClr val="F3F3F3"/>
              </a:buClr>
              <a:buSzPts val="1000"/>
              <a:buNone/>
              <a:defRPr sz="1000">
                <a:solidFill>
                  <a:srgbClr val="F3F3F3"/>
                </a:solidFill>
              </a:defRPr>
            </a:lvl9pPr>
          </a:lstStyle>
          <a:p>
            <a:endParaRPr/>
          </a:p>
        </p:txBody>
      </p:sp>
      <p:sp>
        <p:nvSpPr>
          <p:cNvPr id="20" name="Google Shape;20;p4"/>
          <p:cNvSpPr txBox="1">
            <a:spLocks noGrp="1"/>
          </p:cNvSpPr>
          <p:nvPr>
            <p:ph type="subTitle" idx="5"/>
          </p:nvPr>
        </p:nvSpPr>
        <p:spPr>
          <a:xfrm>
            <a:off x="3775200" y="3396868"/>
            <a:ext cx="1899900" cy="50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CBF4A"/>
              </a:buClr>
              <a:buSzPts val="1000"/>
              <a:buNone/>
              <a:defRPr sz="1000">
                <a:solidFill>
                  <a:srgbClr val="F3F3F3"/>
                </a:solidFill>
                <a:latin typeface="Abel"/>
                <a:ea typeface="Abel"/>
                <a:cs typeface="Abel"/>
                <a:sym typeface="Abel"/>
              </a:defRPr>
            </a:lvl1pPr>
            <a:lvl2pPr lvl="1" rtl="0">
              <a:lnSpc>
                <a:spcPct val="100000"/>
              </a:lnSpc>
              <a:spcBef>
                <a:spcPts val="0"/>
              </a:spcBef>
              <a:spcAft>
                <a:spcPts val="0"/>
              </a:spcAft>
              <a:buClr>
                <a:srgbClr val="FCBF4A"/>
              </a:buClr>
              <a:buSzPts val="1000"/>
              <a:buNone/>
              <a:defRPr sz="1000">
                <a:solidFill>
                  <a:srgbClr val="FCBF4A"/>
                </a:solidFill>
              </a:defRPr>
            </a:lvl2pPr>
            <a:lvl3pPr lvl="2" rtl="0">
              <a:lnSpc>
                <a:spcPct val="100000"/>
              </a:lnSpc>
              <a:spcBef>
                <a:spcPts val="0"/>
              </a:spcBef>
              <a:spcAft>
                <a:spcPts val="0"/>
              </a:spcAft>
              <a:buClr>
                <a:srgbClr val="FCBF4A"/>
              </a:buClr>
              <a:buSzPts val="1000"/>
              <a:buNone/>
              <a:defRPr sz="1000">
                <a:solidFill>
                  <a:srgbClr val="FCBF4A"/>
                </a:solidFill>
              </a:defRPr>
            </a:lvl3pPr>
            <a:lvl4pPr lvl="3" rtl="0">
              <a:lnSpc>
                <a:spcPct val="100000"/>
              </a:lnSpc>
              <a:spcBef>
                <a:spcPts val="0"/>
              </a:spcBef>
              <a:spcAft>
                <a:spcPts val="0"/>
              </a:spcAft>
              <a:buClr>
                <a:srgbClr val="FCBF4A"/>
              </a:buClr>
              <a:buSzPts val="1000"/>
              <a:buNone/>
              <a:defRPr sz="1000">
                <a:solidFill>
                  <a:srgbClr val="FCBF4A"/>
                </a:solidFill>
              </a:defRPr>
            </a:lvl4pPr>
            <a:lvl5pPr lvl="4" rtl="0">
              <a:lnSpc>
                <a:spcPct val="100000"/>
              </a:lnSpc>
              <a:spcBef>
                <a:spcPts val="0"/>
              </a:spcBef>
              <a:spcAft>
                <a:spcPts val="0"/>
              </a:spcAft>
              <a:buClr>
                <a:srgbClr val="FCBF4A"/>
              </a:buClr>
              <a:buSzPts val="1000"/>
              <a:buNone/>
              <a:defRPr sz="1000">
                <a:solidFill>
                  <a:srgbClr val="FCBF4A"/>
                </a:solidFill>
              </a:defRPr>
            </a:lvl5pPr>
            <a:lvl6pPr lvl="5" rtl="0">
              <a:lnSpc>
                <a:spcPct val="100000"/>
              </a:lnSpc>
              <a:spcBef>
                <a:spcPts val="0"/>
              </a:spcBef>
              <a:spcAft>
                <a:spcPts val="0"/>
              </a:spcAft>
              <a:buClr>
                <a:srgbClr val="FCBF4A"/>
              </a:buClr>
              <a:buSzPts val="1000"/>
              <a:buNone/>
              <a:defRPr sz="1000">
                <a:solidFill>
                  <a:srgbClr val="FCBF4A"/>
                </a:solidFill>
              </a:defRPr>
            </a:lvl6pPr>
            <a:lvl7pPr lvl="6" rtl="0">
              <a:lnSpc>
                <a:spcPct val="100000"/>
              </a:lnSpc>
              <a:spcBef>
                <a:spcPts val="0"/>
              </a:spcBef>
              <a:spcAft>
                <a:spcPts val="0"/>
              </a:spcAft>
              <a:buClr>
                <a:srgbClr val="FCBF4A"/>
              </a:buClr>
              <a:buSzPts val="1000"/>
              <a:buNone/>
              <a:defRPr sz="1000">
                <a:solidFill>
                  <a:srgbClr val="FCBF4A"/>
                </a:solidFill>
              </a:defRPr>
            </a:lvl7pPr>
            <a:lvl8pPr lvl="7" rtl="0">
              <a:lnSpc>
                <a:spcPct val="100000"/>
              </a:lnSpc>
              <a:spcBef>
                <a:spcPts val="0"/>
              </a:spcBef>
              <a:spcAft>
                <a:spcPts val="0"/>
              </a:spcAft>
              <a:buClr>
                <a:srgbClr val="FCBF4A"/>
              </a:buClr>
              <a:buSzPts val="1000"/>
              <a:buNone/>
              <a:defRPr sz="1000">
                <a:solidFill>
                  <a:srgbClr val="FCBF4A"/>
                </a:solidFill>
              </a:defRPr>
            </a:lvl8pPr>
            <a:lvl9pPr lvl="8" rtl="0">
              <a:lnSpc>
                <a:spcPct val="100000"/>
              </a:lnSpc>
              <a:spcBef>
                <a:spcPts val="0"/>
              </a:spcBef>
              <a:spcAft>
                <a:spcPts val="0"/>
              </a:spcAft>
              <a:buClr>
                <a:srgbClr val="FCBF4A"/>
              </a:buClr>
              <a:buSzPts val="1000"/>
              <a:buNone/>
              <a:defRPr sz="1000">
                <a:solidFill>
                  <a:srgbClr val="FCBF4A"/>
                </a:solidFill>
              </a:defRPr>
            </a:lvl9pPr>
          </a:lstStyle>
          <a:p>
            <a:endParaRPr/>
          </a:p>
        </p:txBody>
      </p:sp>
      <p:sp>
        <p:nvSpPr>
          <p:cNvPr id="21" name="Google Shape;21;p4"/>
          <p:cNvSpPr txBox="1">
            <a:spLocks noGrp="1"/>
          </p:cNvSpPr>
          <p:nvPr>
            <p:ph type="subTitle" idx="6"/>
          </p:nvPr>
        </p:nvSpPr>
        <p:spPr>
          <a:xfrm>
            <a:off x="6045900" y="1862553"/>
            <a:ext cx="1899900" cy="50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3F3F3"/>
              </a:buClr>
              <a:buSzPts val="1000"/>
              <a:buNone/>
              <a:defRPr sz="1000">
                <a:solidFill>
                  <a:srgbClr val="F3F3F3"/>
                </a:solidFill>
                <a:latin typeface="Abel"/>
                <a:ea typeface="Abel"/>
                <a:cs typeface="Abel"/>
                <a:sym typeface="Abel"/>
              </a:defRPr>
            </a:lvl1pPr>
            <a:lvl2pPr lvl="1" rtl="0">
              <a:lnSpc>
                <a:spcPct val="100000"/>
              </a:lnSpc>
              <a:spcBef>
                <a:spcPts val="0"/>
              </a:spcBef>
              <a:spcAft>
                <a:spcPts val="0"/>
              </a:spcAft>
              <a:buClr>
                <a:srgbClr val="F3F3F3"/>
              </a:buClr>
              <a:buSzPts val="1000"/>
              <a:buNone/>
              <a:defRPr sz="1000">
                <a:solidFill>
                  <a:srgbClr val="F3F3F3"/>
                </a:solidFill>
              </a:defRPr>
            </a:lvl2pPr>
            <a:lvl3pPr lvl="2" rtl="0">
              <a:lnSpc>
                <a:spcPct val="100000"/>
              </a:lnSpc>
              <a:spcBef>
                <a:spcPts val="0"/>
              </a:spcBef>
              <a:spcAft>
                <a:spcPts val="0"/>
              </a:spcAft>
              <a:buClr>
                <a:srgbClr val="F3F3F3"/>
              </a:buClr>
              <a:buSzPts val="1000"/>
              <a:buNone/>
              <a:defRPr sz="1000">
                <a:solidFill>
                  <a:srgbClr val="F3F3F3"/>
                </a:solidFill>
              </a:defRPr>
            </a:lvl3pPr>
            <a:lvl4pPr lvl="3" rtl="0">
              <a:lnSpc>
                <a:spcPct val="100000"/>
              </a:lnSpc>
              <a:spcBef>
                <a:spcPts val="0"/>
              </a:spcBef>
              <a:spcAft>
                <a:spcPts val="0"/>
              </a:spcAft>
              <a:buClr>
                <a:srgbClr val="F3F3F3"/>
              </a:buClr>
              <a:buSzPts val="1000"/>
              <a:buNone/>
              <a:defRPr sz="1000">
                <a:solidFill>
                  <a:srgbClr val="F3F3F3"/>
                </a:solidFill>
              </a:defRPr>
            </a:lvl4pPr>
            <a:lvl5pPr lvl="4" rtl="0">
              <a:lnSpc>
                <a:spcPct val="100000"/>
              </a:lnSpc>
              <a:spcBef>
                <a:spcPts val="0"/>
              </a:spcBef>
              <a:spcAft>
                <a:spcPts val="0"/>
              </a:spcAft>
              <a:buClr>
                <a:srgbClr val="F3F3F3"/>
              </a:buClr>
              <a:buSzPts val="1000"/>
              <a:buNone/>
              <a:defRPr sz="1000">
                <a:solidFill>
                  <a:srgbClr val="F3F3F3"/>
                </a:solidFill>
              </a:defRPr>
            </a:lvl5pPr>
            <a:lvl6pPr lvl="5" rtl="0">
              <a:lnSpc>
                <a:spcPct val="100000"/>
              </a:lnSpc>
              <a:spcBef>
                <a:spcPts val="0"/>
              </a:spcBef>
              <a:spcAft>
                <a:spcPts val="0"/>
              </a:spcAft>
              <a:buClr>
                <a:srgbClr val="F3F3F3"/>
              </a:buClr>
              <a:buSzPts val="1000"/>
              <a:buNone/>
              <a:defRPr sz="1000">
                <a:solidFill>
                  <a:srgbClr val="F3F3F3"/>
                </a:solidFill>
              </a:defRPr>
            </a:lvl6pPr>
            <a:lvl7pPr lvl="6" rtl="0">
              <a:lnSpc>
                <a:spcPct val="100000"/>
              </a:lnSpc>
              <a:spcBef>
                <a:spcPts val="0"/>
              </a:spcBef>
              <a:spcAft>
                <a:spcPts val="0"/>
              </a:spcAft>
              <a:buClr>
                <a:srgbClr val="F3F3F3"/>
              </a:buClr>
              <a:buSzPts val="1000"/>
              <a:buNone/>
              <a:defRPr sz="1000">
                <a:solidFill>
                  <a:srgbClr val="F3F3F3"/>
                </a:solidFill>
              </a:defRPr>
            </a:lvl7pPr>
            <a:lvl8pPr lvl="7" rtl="0">
              <a:lnSpc>
                <a:spcPct val="100000"/>
              </a:lnSpc>
              <a:spcBef>
                <a:spcPts val="0"/>
              </a:spcBef>
              <a:spcAft>
                <a:spcPts val="0"/>
              </a:spcAft>
              <a:buClr>
                <a:srgbClr val="F3F3F3"/>
              </a:buClr>
              <a:buSzPts val="1000"/>
              <a:buNone/>
              <a:defRPr sz="1000">
                <a:solidFill>
                  <a:srgbClr val="F3F3F3"/>
                </a:solidFill>
              </a:defRPr>
            </a:lvl8pPr>
            <a:lvl9pPr lvl="8" rtl="0">
              <a:lnSpc>
                <a:spcPct val="100000"/>
              </a:lnSpc>
              <a:spcBef>
                <a:spcPts val="0"/>
              </a:spcBef>
              <a:spcAft>
                <a:spcPts val="0"/>
              </a:spcAft>
              <a:buClr>
                <a:srgbClr val="F3F3F3"/>
              </a:buClr>
              <a:buSzPts val="1000"/>
              <a:buNone/>
              <a:defRPr sz="1000">
                <a:solidFill>
                  <a:srgbClr val="F3F3F3"/>
                </a:solidFill>
              </a:defRPr>
            </a:lvl9pPr>
          </a:lstStyle>
          <a:p>
            <a:endParaRPr/>
          </a:p>
        </p:txBody>
      </p:sp>
      <p:sp>
        <p:nvSpPr>
          <p:cNvPr id="22" name="Google Shape;22;p4"/>
          <p:cNvSpPr txBox="1">
            <a:spLocks noGrp="1"/>
          </p:cNvSpPr>
          <p:nvPr>
            <p:ph type="subTitle" idx="7"/>
          </p:nvPr>
        </p:nvSpPr>
        <p:spPr>
          <a:xfrm>
            <a:off x="6045900" y="3396868"/>
            <a:ext cx="1899900" cy="50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CBF4A"/>
              </a:buClr>
              <a:buSzPts val="1000"/>
              <a:buNone/>
              <a:defRPr sz="1000">
                <a:solidFill>
                  <a:srgbClr val="F3F3F3"/>
                </a:solidFill>
                <a:latin typeface="Abel"/>
                <a:ea typeface="Abel"/>
                <a:cs typeface="Abel"/>
                <a:sym typeface="Abel"/>
              </a:defRPr>
            </a:lvl1pPr>
            <a:lvl2pPr lvl="1" rtl="0">
              <a:lnSpc>
                <a:spcPct val="100000"/>
              </a:lnSpc>
              <a:spcBef>
                <a:spcPts val="0"/>
              </a:spcBef>
              <a:spcAft>
                <a:spcPts val="0"/>
              </a:spcAft>
              <a:buClr>
                <a:srgbClr val="FCBF4A"/>
              </a:buClr>
              <a:buSzPts val="1000"/>
              <a:buNone/>
              <a:defRPr sz="1000">
                <a:solidFill>
                  <a:srgbClr val="FCBF4A"/>
                </a:solidFill>
              </a:defRPr>
            </a:lvl2pPr>
            <a:lvl3pPr lvl="2" rtl="0">
              <a:lnSpc>
                <a:spcPct val="100000"/>
              </a:lnSpc>
              <a:spcBef>
                <a:spcPts val="0"/>
              </a:spcBef>
              <a:spcAft>
                <a:spcPts val="0"/>
              </a:spcAft>
              <a:buClr>
                <a:srgbClr val="FCBF4A"/>
              </a:buClr>
              <a:buSzPts val="1000"/>
              <a:buNone/>
              <a:defRPr sz="1000">
                <a:solidFill>
                  <a:srgbClr val="FCBF4A"/>
                </a:solidFill>
              </a:defRPr>
            </a:lvl3pPr>
            <a:lvl4pPr lvl="3" rtl="0">
              <a:lnSpc>
                <a:spcPct val="100000"/>
              </a:lnSpc>
              <a:spcBef>
                <a:spcPts val="0"/>
              </a:spcBef>
              <a:spcAft>
                <a:spcPts val="0"/>
              </a:spcAft>
              <a:buClr>
                <a:srgbClr val="FCBF4A"/>
              </a:buClr>
              <a:buSzPts val="1000"/>
              <a:buNone/>
              <a:defRPr sz="1000">
                <a:solidFill>
                  <a:srgbClr val="FCBF4A"/>
                </a:solidFill>
              </a:defRPr>
            </a:lvl4pPr>
            <a:lvl5pPr lvl="4" rtl="0">
              <a:lnSpc>
                <a:spcPct val="100000"/>
              </a:lnSpc>
              <a:spcBef>
                <a:spcPts val="0"/>
              </a:spcBef>
              <a:spcAft>
                <a:spcPts val="0"/>
              </a:spcAft>
              <a:buClr>
                <a:srgbClr val="FCBF4A"/>
              </a:buClr>
              <a:buSzPts val="1000"/>
              <a:buNone/>
              <a:defRPr sz="1000">
                <a:solidFill>
                  <a:srgbClr val="FCBF4A"/>
                </a:solidFill>
              </a:defRPr>
            </a:lvl5pPr>
            <a:lvl6pPr lvl="5" rtl="0">
              <a:lnSpc>
                <a:spcPct val="100000"/>
              </a:lnSpc>
              <a:spcBef>
                <a:spcPts val="0"/>
              </a:spcBef>
              <a:spcAft>
                <a:spcPts val="0"/>
              </a:spcAft>
              <a:buClr>
                <a:srgbClr val="FCBF4A"/>
              </a:buClr>
              <a:buSzPts val="1000"/>
              <a:buNone/>
              <a:defRPr sz="1000">
                <a:solidFill>
                  <a:srgbClr val="FCBF4A"/>
                </a:solidFill>
              </a:defRPr>
            </a:lvl6pPr>
            <a:lvl7pPr lvl="6" rtl="0">
              <a:lnSpc>
                <a:spcPct val="100000"/>
              </a:lnSpc>
              <a:spcBef>
                <a:spcPts val="0"/>
              </a:spcBef>
              <a:spcAft>
                <a:spcPts val="0"/>
              </a:spcAft>
              <a:buClr>
                <a:srgbClr val="FCBF4A"/>
              </a:buClr>
              <a:buSzPts val="1000"/>
              <a:buNone/>
              <a:defRPr sz="1000">
                <a:solidFill>
                  <a:srgbClr val="FCBF4A"/>
                </a:solidFill>
              </a:defRPr>
            </a:lvl7pPr>
            <a:lvl8pPr lvl="7" rtl="0">
              <a:lnSpc>
                <a:spcPct val="100000"/>
              </a:lnSpc>
              <a:spcBef>
                <a:spcPts val="0"/>
              </a:spcBef>
              <a:spcAft>
                <a:spcPts val="0"/>
              </a:spcAft>
              <a:buClr>
                <a:srgbClr val="FCBF4A"/>
              </a:buClr>
              <a:buSzPts val="1000"/>
              <a:buNone/>
              <a:defRPr sz="1000">
                <a:solidFill>
                  <a:srgbClr val="FCBF4A"/>
                </a:solidFill>
              </a:defRPr>
            </a:lvl8pPr>
            <a:lvl9pPr lvl="8" rtl="0">
              <a:lnSpc>
                <a:spcPct val="100000"/>
              </a:lnSpc>
              <a:spcBef>
                <a:spcPts val="0"/>
              </a:spcBef>
              <a:spcAft>
                <a:spcPts val="0"/>
              </a:spcAft>
              <a:buClr>
                <a:srgbClr val="FCBF4A"/>
              </a:buClr>
              <a:buSzPts val="1000"/>
              <a:buNone/>
              <a:defRPr sz="1000">
                <a:solidFill>
                  <a:srgbClr val="FCBF4A"/>
                </a:solidFill>
              </a:defRPr>
            </a:lvl9pPr>
          </a:lstStyle>
          <a:p>
            <a:endParaRPr/>
          </a:p>
        </p:txBody>
      </p:sp>
      <p:sp>
        <p:nvSpPr>
          <p:cNvPr id="23" name="Google Shape;23;p4"/>
          <p:cNvSpPr txBox="1">
            <a:spLocks noGrp="1"/>
          </p:cNvSpPr>
          <p:nvPr>
            <p:ph type="ctrTitle" idx="8"/>
          </p:nvPr>
        </p:nvSpPr>
        <p:spPr>
          <a:xfrm rot="-5400000">
            <a:off x="-1012550" y="2331150"/>
            <a:ext cx="3083400" cy="481200"/>
          </a:xfrm>
          <a:prstGeom prst="rect">
            <a:avLst/>
          </a:prstGeom>
          <a:noFill/>
        </p:spPr>
        <p:txBody>
          <a:bodyPr spcFirstLastPara="1" wrap="square" lIns="91425" tIns="91425" rIns="91425" bIns="91425" anchor="t" anchorCtr="0">
            <a:noAutofit/>
          </a:bodyPr>
          <a:lstStyle>
            <a:lvl1pPr lvl="0" algn="ctr" rtl="0">
              <a:spcBef>
                <a:spcPts val="0"/>
              </a:spcBef>
              <a:spcAft>
                <a:spcPts val="0"/>
              </a:spcAft>
              <a:buClr>
                <a:srgbClr val="2D406A"/>
              </a:buClr>
              <a:buSzPts val="2400"/>
              <a:buNone/>
              <a:defRPr sz="1800" b="0">
                <a:solidFill>
                  <a:srgbClr val="F3F3F3"/>
                </a:solidFill>
              </a:defRPr>
            </a:lvl1pPr>
            <a:lvl2pPr lvl="1" algn="ctr" rtl="0">
              <a:spcBef>
                <a:spcPts val="0"/>
              </a:spcBef>
              <a:spcAft>
                <a:spcPts val="0"/>
              </a:spcAft>
              <a:buClr>
                <a:srgbClr val="338987"/>
              </a:buClr>
              <a:buSzPts val="1800"/>
              <a:buNone/>
              <a:defRPr sz="1800" b="0">
                <a:solidFill>
                  <a:srgbClr val="338987"/>
                </a:solidFill>
              </a:defRPr>
            </a:lvl2pPr>
            <a:lvl3pPr lvl="2" algn="ctr" rtl="0">
              <a:spcBef>
                <a:spcPts val="0"/>
              </a:spcBef>
              <a:spcAft>
                <a:spcPts val="0"/>
              </a:spcAft>
              <a:buClr>
                <a:srgbClr val="338987"/>
              </a:buClr>
              <a:buSzPts val="1800"/>
              <a:buNone/>
              <a:defRPr sz="1800" b="0">
                <a:solidFill>
                  <a:srgbClr val="338987"/>
                </a:solidFill>
              </a:defRPr>
            </a:lvl3pPr>
            <a:lvl4pPr lvl="3" algn="ctr" rtl="0">
              <a:spcBef>
                <a:spcPts val="0"/>
              </a:spcBef>
              <a:spcAft>
                <a:spcPts val="0"/>
              </a:spcAft>
              <a:buClr>
                <a:srgbClr val="338987"/>
              </a:buClr>
              <a:buSzPts val="1800"/>
              <a:buNone/>
              <a:defRPr sz="1800" b="0">
                <a:solidFill>
                  <a:srgbClr val="338987"/>
                </a:solidFill>
              </a:defRPr>
            </a:lvl4pPr>
            <a:lvl5pPr lvl="4" algn="ctr" rtl="0">
              <a:spcBef>
                <a:spcPts val="0"/>
              </a:spcBef>
              <a:spcAft>
                <a:spcPts val="0"/>
              </a:spcAft>
              <a:buClr>
                <a:srgbClr val="338987"/>
              </a:buClr>
              <a:buSzPts val="1800"/>
              <a:buNone/>
              <a:defRPr sz="1800" b="0">
                <a:solidFill>
                  <a:srgbClr val="338987"/>
                </a:solidFill>
              </a:defRPr>
            </a:lvl5pPr>
            <a:lvl6pPr lvl="5" algn="ctr" rtl="0">
              <a:spcBef>
                <a:spcPts val="0"/>
              </a:spcBef>
              <a:spcAft>
                <a:spcPts val="0"/>
              </a:spcAft>
              <a:buClr>
                <a:srgbClr val="338987"/>
              </a:buClr>
              <a:buSzPts val="1800"/>
              <a:buNone/>
              <a:defRPr sz="1800" b="0">
                <a:solidFill>
                  <a:srgbClr val="338987"/>
                </a:solidFill>
              </a:defRPr>
            </a:lvl6pPr>
            <a:lvl7pPr lvl="6" algn="ctr" rtl="0">
              <a:spcBef>
                <a:spcPts val="0"/>
              </a:spcBef>
              <a:spcAft>
                <a:spcPts val="0"/>
              </a:spcAft>
              <a:buClr>
                <a:srgbClr val="338987"/>
              </a:buClr>
              <a:buSzPts val="1800"/>
              <a:buNone/>
              <a:defRPr sz="1800" b="0">
                <a:solidFill>
                  <a:srgbClr val="338987"/>
                </a:solidFill>
              </a:defRPr>
            </a:lvl7pPr>
            <a:lvl8pPr lvl="7" algn="ctr" rtl="0">
              <a:spcBef>
                <a:spcPts val="0"/>
              </a:spcBef>
              <a:spcAft>
                <a:spcPts val="0"/>
              </a:spcAft>
              <a:buClr>
                <a:srgbClr val="338987"/>
              </a:buClr>
              <a:buSzPts val="1800"/>
              <a:buNone/>
              <a:defRPr sz="1800" b="0">
                <a:solidFill>
                  <a:srgbClr val="338987"/>
                </a:solidFill>
              </a:defRPr>
            </a:lvl8pPr>
            <a:lvl9pPr lvl="8" algn="ctr" rtl="0">
              <a:spcBef>
                <a:spcPts val="0"/>
              </a:spcBef>
              <a:spcAft>
                <a:spcPts val="0"/>
              </a:spcAft>
              <a:buClr>
                <a:srgbClr val="338987"/>
              </a:buClr>
              <a:buSzPts val="1800"/>
              <a:buNone/>
              <a:defRPr sz="1800" b="0">
                <a:solidFill>
                  <a:srgbClr val="338987"/>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TEXT 1">
  <p:cSld name="CUSTOM_14_1">
    <p:bg>
      <p:bgPr>
        <a:blipFill>
          <a:blip r:embed="rId2">
            <a:alphaModFix/>
          </a:blip>
          <a:stretch>
            <a:fillRect/>
          </a:stretch>
        </a:blipFill>
        <a:effectLst/>
      </p:bgPr>
    </p:bg>
    <p:spTree>
      <p:nvGrpSpPr>
        <p:cNvPr id="1" name="Shape 24"/>
        <p:cNvGrpSpPr/>
        <p:nvPr/>
      </p:nvGrpSpPr>
      <p:grpSpPr>
        <a:xfrm>
          <a:off x="0" y="0"/>
          <a:ext cx="0" cy="0"/>
          <a:chOff x="0" y="0"/>
          <a:chExt cx="0" cy="0"/>
        </a:xfrm>
      </p:grpSpPr>
      <p:sp>
        <p:nvSpPr>
          <p:cNvPr id="25" name="Google Shape;25;p5"/>
          <p:cNvSpPr txBox="1">
            <a:spLocks noGrp="1"/>
          </p:cNvSpPr>
          <p:nvPr>
            <p:ph type="ctrTitle"/>
          </p:nvPr>
        </p:nvSpPr>
        <p:spPr>
          <a:xfrm>
            <a:off x="2237395" y="2118925"/>
            <a:ext cx="4669200" cy="3849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2D406A"/>
              </a:buClr>
              <a:buSzPts val="2400"/>
              <a:buNone/>
              <a:defRPr sz="2400" b="0">
                <a:solidFill>
                  <a:srgbClr val="F3F3F3"/>
                </a:solidFill>
              </a:defRPr>
            </a:lvl1pPr>
            <a:lvl2pPr lvl="1" algn="ctr" rtl="0">
              <a:spcBef>
                <a:spcPts val="0"/>
              </a:spcBef>
              <a:spcAft>
                <a:spcPts val="0"/>
              </a:spcAft>
              <a:buClr>
                <a:srgbClr val="2D406A"/>
              </a:buClr>
              <a:buSzPts val="2400"/>
              <a:buFont typeface="Anton"/>
              <a:buNone/>
              <a:defRPr sz="2400" b="0">
                <a:solidFill>
                  <a:srgbClr val="2D406A"/>
                </a:solidFill>
                <a:latin typeface="Anton"/>
                <a:ea typeface="Anton"/>
                <a:cs typeface="Anton"/>
                <a:sym typeface="Anton"/>
              </a:defRPr>
            </a:lvl2pPr>
            <a:lvl3pPr lvl="2" algn="ctr" rtl="0">
              <a:spcBef>
                <a:spcPts val="0"/>
              </a:spcBef>
              <a:spcAft>
                <a:spcPts val="0"/>
              </a:spcAft>
              <a:buClr>
                <a:srgbClr val="2D406A"/>
              </a:buClr>
              <a:buSzPts val="2400"/>
              <a:buFont typeface="Anton"/>
              <a:buNone/>
              <a:defRPr sz="2400" b="0">
                <a:solidFill>
                  <a:srgbClr val="2D406A"/>
                </a:solidFill>
                <a:latin typeface="Anton"/>
                <a:ea typeface="Anton"/>
                <a:cs typeface="Anton"/>
                <a:sym typeface="Anton"/>
              </a:defRPr>
            </a:lvl3pPr>
            <a:lvl4pPr lvl="3" algn="ctr" rtl="0">
              <a:spcBef>
                <a:spcPts val="0"/>
              </a:spcBef>
              <a:spcAft>
                <a:spcPts val="0"/>
              </a:spcAft>
              <a:buClr>
                <a:srgbClr val="2D406A"/>
              </a:buClr>
              <a:buSzPts val="2400"/>
              <a:buFont typeface="Anton"/>
              <a:buNone/>
              <a:defRPr sz="2400" b="0">
                <a:solidFill>
                  <a:srgbClr val="2D406A"/>
                </a:solidFill>
                <a:latin typeface="Anton"/>
                <a:ea typeface="Anton"/>
                <a:cs typeface="Anton"/>
                <a:sym typeface="Anton"/>
              </a:defRPr>
            </a:lvl4pPr>
            <a:lvl5pPr lvl="4" algn="ctr" rtl="0">
              <a:spcBef>
                <a:spcPts val="0"/>
              </a:spcBef>
              <a:spcAft>
                <a:spcPts val="0"/>
              </a:spcAft>
              <a:buClr>
                <a:srgbClr val="2D406A"/>
              </a:buClr>
              <a:buSzPts val="2400"/>
              <a:buFont typeface="Anton"/>
              <a:buNone/>
              <a:defRPr sz="2400" b="0">
                <a:solidFill>
                  <a:srgbClr val="2D406A"/>
                </a:solidFill>
                <a:latin typeface="Anton"/>
                <a:ea typeface="Anton"/>
                <a:cs typeface="Anton"/>
                <a:sym typeface="Anton"/>
              </a:defRPr>
            </a:lvl5pPr>
            <a:lvl6pPr lvl="5" algn="ctr" rtl="0">
              <a:spcBef>
                <a:spcPts val="0"/>
              </a:spcBef>
              <a:spcAft>
                <a:spcPts val="0"/>
              </a:spcAft>
              <a:buClr>
                <a:srgbClr val="2D406A"/>
              </a:buClr>
              <a:buSzPts val="2400"/>
              <a:buFont typeface="Anton"/>
              <a:buNone/>
              <a:defRPr sz="2400" b="0">
                <a:solidFill>
                  <a:srgbClr val="2D406A"/>
                </a:solidFill>
                <a:latin typeface="Anton"/>
                <a:ea typeface="Anton"/>
                <a:cs typeface="Anton"/>
                <a:sym typeface="Anton"/>
              </a:defRPr>
            </a:lvl6pPr>
            <a:lvl7pPr lvl="6" algn="ctr" rtl="0">
              <a:spcBef>
                <a:spcPts val="0"/>
              </a:spcBef>
              <a:spcAft>
                <a:spcPts val="0"/>
              </a:spcAft>
              <a:buClr>
                <a:srgbClr val="2D406A"/>
              </a:buClr>
              <a:buSzPts val="2400"/>
              <a:buFont typeface="Anton"/>
              <a:buNone/>
              <a:defRPr sz="2400" b="0">
                <a:solidFill>
                  <a:srgbClr val="2D406A"/>
                </a:solidFill>
                <a:latin typeface="Anton"/>
                <a:ea typeface="Anton"/>
                <a:cs typeface="Anton"/>
                <a:sym typeface="Anton"/>
              </a:defRPr>
            </a:lvl7pPr>
            <a:lvl8pPr lvl="7" algn="ctr" rtl="0">
              <a:spcBef>
                <a:spcPts val="0"/>
              </a:spcBef>
              <a:spcAft>
                <a:spcPts val="0"/>
              </a:spcAft>
              <a:buClr>
                <a:srgbClr val="2D406A"/>
              </a:buClr>
              <a:buSzPts val="2400"/>
              <a:buFont typeface="Anton"/>
              <a:buNone/>
              <a:defRPr sz="2400" b="0">
                <a:solidFill>
                  <a:srgbClr val="2D406A"/>
                </a:solidFill>
                <a:latin typeface="Anton"/>
                <a:ea typeface="Anton"/>
                <a:cs typeface="Anton"/>
                <a:sym typeface="Anton"/>
              </a:defRPr>
            </a:lvl8pPr>
            <a:lvl9pPr lvl="8" algn="ctr" rtl="0">
              <a:spcBef>
                <a:spcPts val="0"/>
              </a:spcBef>
              <a:spcAft>
                <a:spcPts val="0"/>
              </a:spcAft>
              <a:buClr>
                <a:srgbClr val="2D406A"/>
              </a:buClr>
              <a:buSzPts val="2400"/>
              <a:buFont typeface="Anton"/>
              <a:buNone/>
              <a:defRPr sz="2400" b="0">
                <a:solidFill>
                  <a:srgbClr val="2D406A"/>
                </a:solidFill>
                <a:latin typeface="Anton"/>
                <a:ea typeface="Anton"/>
                <a:cs typeface="Anton"/>
                <a:sym typeface="Anton"/>
              </a:defRPr>
            </a:lvl9pPr>
          </a:lstStyle>
          <a:p>
            <a:endParaRPr/>
          </a:p>
        </p:txBody>
      </p:sp>
      <p:sp>
        <p:nvSpPr>
          <p:cNvPr id="26" name="Google Shape;26;p5"/>
          <p:cNvSpPr txBox="1">
            <a:spLocks noGrp="1"/>
          </p:cNvSpPr>
          <p:nvPr>
            <p:ph type="subTitle" idx="1"/>
          </p:nvPr>
        </p:nvSpPr>
        <p:spPr>
          <a:xfrm>
            <a:off x="2562675" y="2663160"/>
            <a:ext cx="4018200" cy="1307700"/>
          </a:xfrm>
          <a:prstGeom prst="rect">
            <a:avLst/>
          </a:prstGeom>
          <a:noFill/>
        </p:spPr>
        <p:txBody>
          <a:bodyPr spcFirstLastPara="1" wrap="square" lIns="91425" tIns="91425" rIns="91425" bIns="91425" anchor="t" anchorCtr="0">
            <a:noAutofit/>
          </a:bodyPr>
          <a:lstStyle>
            <a:lvl1pPr marR="72000" lvl="0" algn="ctr" rtl="0">
              <a:lnSpc>
                <a:spcPct val="100000"/>
              </a:lnSpc>
              <a:spcBef>
                <a:spcPts val="0"/>
              </a:spcBef>
              <a:spcAft>
                <a:spcPts val="0"/>
              </a:spcAft>
              <a:buClr>
                <a:srgbClr val="2D406A"/>
              </a:buClr>
              <a:buSzPts val="1100"/>
              <a:buFont typeface="Abel"/>
              <a:buNone/>
              <a:defRPr sz="1100">
                <a:solidFill>
                  <a:srgbClr val="F3F3F3"/>
                </a:solidFill>
                <a:latin typeface="Abel"/>
                <a:ea typeface="Abel"/>
                <a:cs typeface="Abel"/>
                <a:sym typeface="Abel"/>
              </a:defRPr>
            </a:lvl1pPr>
            <a:lvl2pPr lvl="1" algn="ctr" rtl="0">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2pPr>
            <a:lvl3pPr lvl="2" algn="ctr" rtl="0">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3pPr>
            <a:lvl4pPr lvl="3" algn="ctr" rtl="0">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4pPr>
            <a:lvl5pPr lvl="4" algn="ctr" rtl="0">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5pPr>
            <a:lvl6pPr lvl="5" algn="ctr" rtl="0">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6pPr>
            <a:lvl7pPr lvl="6" algn="ctr" rtl="0">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7pPr>
            <a:lvl8pPr lvl="7" algn="ctr" rtl="0">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8pPr>
            <a:lvl9pPr lvl="8" algn="ctr" rtl="0">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FOUR COLUMNS">
  <p:cSld name="CUSTOM_16_1_1">
    <p:bg>
      <p:bgPr>
        <a:blipFill>
          <a:blip r:embed="rId2">
            <a:alphaModFix/>
          </a:blip>
          <a:stretch>
            <a:fillRect/>
          </a:stretch>
        </a:blipFill>
        <a:effectLst/>
      </p:bgPr>
    </p:bg>
    <p:spTree>
      <p:nvGrpSpPr>
        <p:cNvPr id="1" name="Shape 41"/>
        <p:cNvGrpSpPr/>
        <p:nvPr/>
      </p:nvGrpSpPr>
      <p:grpSpPr>
        <a:xfrm>
          <a:off x="0" y="0"/>
          <a:ext cx="0" cy="0"/>
          <a:chOff x="0" y="0"/>
          <a:chExt cx="0" cy="0"/>
        </a:xfrm>
      </p:grpSpPr>
      <p:sp>
        <p:nvSpPr>
          <p:cNvPr id="42" name="Google Shape;42;p9"/>
          <p:cNvSpPr txBox="1">
            <a:spLocks noGrp="1"/>
          </p:cNvSpPr>
          <p:nvPr>
            <p:ph type="ctrTitle"/>
          </p:nvPr>
        </p:nvSpPr>
        <p:spPr>
          <a:xfrm rot="-5400000">
            <a:off x="-1012550" y="2331150"/>
            <a:ext cx="3083400" cy="4812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2D406A"/>
              </a:buClr>
              <a:buSzPts val="2400"/>
              <a:buNone/>
              <a:defRPr sz="1800" b="0">
                <a:solidFill>
                  <a:srgbClr val="F3F3F3"/>
                </a:solidFill>
              </a:defRPr>
            </a:lvl1pPr>
            <a:lvl2pPr lvl="1" algn="ctr" rtl="0">
              <a:spcBef>
                <a:spcPts val="0"/>
              </a:spcBef>
              <a:spcAft>
                <a:spcPts val="0"/>
              </a:spcAft>
              <a:buClr>
                <a:srgbClr val="338987"/>
              </a:buClr>
              <a:buSzPts val="1800"/>
              <a:buNone/>
              <a:defRPr sz="1800" b="0">
                <a:solidFill>
                  <a:srgbClr val="338987"/>
                </a:solidFill>
              </a:defRPr>
            </a:lvl2pPr>
            <a:lvl3pPr lvl="2" algn="ctr" rtl="0">
              <a:spcBef>
                <a:spcPts val="0"/>
              </a:spcBef>
              <a:spcAft>
                <a:spcPts val="0"/>
              </a:spcAft>
              <a:buClr>
                <a:srgbClr val="338987"/>
              </a:buClr>
              <a:buSzPts val="1800"/>
              <a:buNone/>
              <a:defRPr sz="1800" b="0">
                <a:solidFill>
                  <a:srgbClr val="338987"/>
                </a:solidFill>
              </a:defRPr>
            </a:lvl3pPr>
            <a:lvl4pPr lvl="3" algn="ctr" rtl="0">
              <a:spcBef>
                <a:spcPts val="0"/>
              </a:spcBef>
              <a:spcAft>
                <a:spcPts val="0"/>
              </a:spcAft>
              <a:buClr>
                <a:srgbClr val="338987"/>
              </a:buClr>
              <a:buSzPts val="1800"/>
              <a:buNone/>
              <a:defRPr sz="1800" b="0">
                <a:solidFill>
                  <a:srgbClr val="338987"/>
                </a:solidFill>
              </a:defRPr>
            </a:lvl4pPr>
            <a:lvl5pPr lvl="4" algn="ctr" rtl="0">
              <a:spcBef>
                <a:spcPts val="0"/>
              </a:spcBef>
              <a:spcAft>
                <a:spcPts val="0"/>
              </a:spcAft>
              <a:buClr>
                <a:srgbClr val="338987"/>
              </a:buClr>
              <a:buSzPts val="1800"/>
              <a:buNone/>
              <a:defRPr sz="1800" b="0">
                <a:solidFill>
                  <a:srgbClr val="338987"/>
                </a:solidFill>
              </a:defRPr>
            </a:lvl5pPr>
            <a:lvl6pPr lvl="5" algn="ctr" rtl="0">
              <a:spcBef>
                <a:spcPts val="0"/>
              </a:spcBef>
              <a:spcAft>
                <a:spcPts val="0"/>
              </a:spcAft>
              <a:buClr>
                <a:srgbClr val="338987"/>
              </a:buClr>
              <a:buSzPts val="1800"/>
              <a:buNone/>
              <a:defRPr sz="1800" b="0">
                <a:solidFill>
                  <a:srgbClr val="338987"/>
                </a:solidFill>
              </a:defRPr>
            </a:lvl6pPr>
            <a:lvl7pPr lvl="6" algn="ctr" rtl="0">
              <a:spcBef>
                <a:spcPts val="0"/>
              </a:spcBef>
              <a:spcAft>
                <a:spcPts val="0"/>
              </a:spcAft>
              <a:buClr>
                <a:srgbClr val="338987"/>
              </a:buClr>
              <a:buSzPts val="1800"/>
              <a:buNone/>
              <a:defRPr sz="1800" b="0">
                <a:solidFill>
                  <a:srgbClr val="338987"/>
                </a:solidFill>
              </a:defRPr>
            </a:lvl7pPr>
            <a:lvl8pPr lvl="7" algn="ctr" rtl="0">
              <a:spcBef>
                <a:spcPts val="0"/>
              </a:spcBef>
              <a:spcAft>
                <a:spcPts val="0"/>
              </a:spcAft>
              <a:buClr>
                <a:srgbClr val="338987"/>
              </a:buClr>
              <a:buSzPts val="1800"/>
              <a:buNone/>
              <a:defRPr sz="1800" b="0">
                <a:solidFill>
                  <a:srgbClr val="338987"/>
                </a:solidFill>
              </a:defRPr>
            </a:lvl8pPr>
            <a:lvl9pPr lvl="8" algn="ctr" rtl="0">
              <a:spcBef>
                <a:spcPts val="0"/>
              </a:spcBef>
              <a:spcAft>
                <a:spcPts val="0"/>
              </a:spcAft>
              <a:buClr>
                <a:srgbClr val="338987"/>
              </a:buClr>
              <a:buSzPts val="1800"/>
              <a:buNone/>
              <a:defRPr sz="1800" b="0">
                <a:solidFill>
                  <a:srgbClr val="338987"/>
                </a:solidFill>
              </a:defRPr>
            </a:lvl9pPr>
          </a:lstStyle>
          <a:p>
            <a:endParaRPr/>
          </a:p>
        </p:txBody>
      </p:sp>
      <p:sp>
        <p:nvSpPr>
          <p:cNvPr id="43" name="Google Shape;43;p9"/>
          <p:cNvSpPr txBox="1">
            <a:spLocks noGrp="1"/>
          </p:cNvSpPr>
          <p:nvPr>
            <p:ph type="ctrTitle" idx="2"/>
          </p:nvPr>
        </p:nvSpPr>
        <p:spPr>
          <a:xfrm>
            <a:off x="1634900" y="1067978"/>
            <a:ext cx="2619300" cy="5763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rgbClr val="2D406A"/>
              </a:buClr>
              <a:buSzPts val="1600"/>
              <a:buNone/>
              <a:defRPr sz="1600" b="0">
                <a:solidFill>
                  <a:srgbClr val="F3F3F3"/>
                </a:solidFill>
              </a:defRPr>
            </a:lvl1pPr>
            <a:lvl2pPr lvl="1" rtl="0">
              <a:spcBef>
                <a:spcPts val="0"/>
              </a:spcBef>
              <a:spcAft>
                <a:spcPts val="0"/>
              </a:spcAft>
              <a:buClr>
                <a:srgbClr val="2D406A"/>
              </a:buClr>
              <a:buSzPts val="1600"/>
              <a:buFont typeface="Anton"/>
              <a:buNone/>
              <a:defRPr sz="1600" b="0">
                <a:solidFill>
                  <a:srgbClr val="2D406A"/>
                </a:solidFill>
                <a:latin typeface="Anton"/>
                <a:ea typeface="Anton"/>
                <a:cs typeface="Anton"/>
                <a:sym typeface="Anton"/>
              </a:defRPr>
            </a:lvl2pPr>
            <a:lvl3pPr lvl="2" rtl="0">
              <a:spcBef>
                <a:spcPts val="0"/>
              </a:spcBef>
              <a:spcAft>
                <a:spcPts val="0"/>
              </a:spcAft>
              <a:buClr>
                <a:srgbClr val="2D406A"/>
              </a:buClr>
              <a:buSzPts val="1600"/>
              <a:buFont typeface="Anton"/>
              <a:buNone/>
              <a:defRPr sz="1600" b="0">
                <a:solidFill>
                  <a:srgbClr val="2D406A"/>
                </a:solidFill>
                <a:latin typeface="Anton"/>
                <a:ea typeface="Anton"/>
                <a:cs typeface="Anton"/>
                <a:sym typeface="Anton"/>
              </a:defRPr>
            </a:lvl3pPr>
            <a:lvl4pPr lvl="3" rtl="0">
              <a:spcBef>
                <a:spcPts val="0"/>
              </a:spcBef>
              <a:spcAft>
                <a:spcPts val="0"/>
              </a:spcAft>
              <a:buClr>
                <a:srgbClr val="2D406A"/>
              </a:buClr>
              <a:buSzPts val="1600"/>
              <a:buFont typeface="Anton"/>
              <a:buNone/>
              <a:defRPr sz="1600" b="0">
                <a:solidFill>
                  <a:srgbClr val="2D406A"/>
                </a:solidFill>
                <a:latin typeface="Anton"/>
                <a:ea typeface="Anton"/>
                <a:cs typeface="Anton"/>
                <a:sym typeface="Anton"/>
              </a:defRPr>
            </a:lvl4pPr>
            <a:lvl5pPr lvl="4" rtl="0">
              <a:spcBef>
                <a:spcPts val="0"/>
              </a:spcBef>
              <a:spcAft>
                <a:spcPts val="0"/>
              </a:spcAft>
              <a:buClr>
                <a:srgbClr val="2D406A"/>
              </a:buClr>
              <a:buSzPts val="1600"/>
              <a:buFont typeface="Anton"/>
              <a:buNone/>
              <a:defRPr sz="1600" b="0">
                <a:solidFill>
                  <a:srgbClr val="2D406A"/>
                </a:solidFill>
                <a:latin typeface="Anton"/>
                <a:ea typeface="Anton"/>
                <a:cs typeface="Anton"/>
                <a:sym typeface="Anton"/>
              </a:defRPr>
            </a:lvl5pPr>
            <a:lvl6pPr lvl="5" rtl="0">
              <a:spcBef>
                <a:spcPts val="0"/>
              </a:spcBef>
              <a:spcAft>
                <a:spcPts val="0"/>
              </a:spcAft>
              <a:buClr>
                <a:srgbClr val="2D406A"/>
              </a:buClr>
              <a:buSzPts val="1600"/>
              <a:buFont typeface="Anton"/>
              <a:buNone/>
              <a:defRPr sz="1600" b="0">
                <a:solidFill>
                  <a:srgbClr val="2D406A"/>
                </a:solidFill>
                <a:latin typeface="Anton"/>
                <a:ea typeface="Anton"/>
                <a:cs typeface="Anton"/>
                <a:sym typeface="Anton"/>
              </a:defRPr>
            </a:lvl6pPr>
            <a:lvl7pPr lvl="6" rtl="0">
              <a:spcBef>
                <a:spcPts val="0"/>
              </a:spcBef>
              <a:spcAft>
                <a:spcPts val="0"/>
              </a:spcAft>
              <a:buClr>
                <a:srgbClr val="2D406A"/>
              </a:buClr>
              <a:buSzPts val="1600"/>
              <a:buFont typeface="Anton"/>
              <a:buNone/>
              <a:defRPr sz="1600" b="0">
                <a:solidFill>
                  <a:srgbClr val="2D406A"/>
                </a:solidFill>
                <a:latin typeface="Anton"/>
                <a:ea typeface="Anton"/>
                <a:cs typeface="Anton"/>
                <a:sym typeface="Anton"/>
              </a:defRPr>
            </a:lvl7pPr>
            <a:lvl8pPr lvl="7" rtl="0">
              <a:spcBef>
                <a:spcPts val="0"/>
              </a:spcBef>
              <a:spcAft>
                <a:spcPts val="0"/>
              </a:spcAft>
              <a:buClr>
                <a:srgbClr val="2D406A"/>
              </a:buClr>
              <a:buSzPts val="1600"/>
              <a:buFont typeface="Anton"/>
              <a:buNone/>
              <a:defRPr sz="1600" b="0">
                <a:solidFill>
                  <a:srgbClr val="2D406A"/>
                </a:solidFill>
                <a:latin typeface="Anton"/>
                <a:ea typeface="Anton"/>
                <a:cs typeface="Anton"/>
                <a:sym typeface="Anton"/>
              </a:defRPr>
            </a:lvl8pPr>
            <a:lvl9pPr lvl="8" rtl="0">
              <a:spcBef>
                <a:spcPts val="0"/>
              </a:spcBef>
              <a:spcAft>
                <a:spcPts val="0"/>
              </a:spcAft>
              <a:buClr>
                <a:srgbClr val="2D406A"/>
              </a:buClr>
              <a:buSzPts val="1600"/>
              <a:buFont typeface="Anton"/>
              <a:buNone/>
              <a:defRPr sz="1600" b="0">
                <a:solidFill>
                  <a:srgbClr val="2D406A"/>
                </a:solidFill>
                <a:latin typeface="Anton"/>
                <a:ea typeface="Anton"/>
                <a:cs typeface="Anton"/>
                <a:sym typeface="Anton"/>
              </a:defRPr>
            </a:lvl9pPr>
          </a:lstStyle>
          <a:p>
            <a:endParaRPr/>
          </a:p>
        </p:txBody>
      </p:sp>
      <p:sp>
        <p:nvSpPr>
          <p:cNvPr id="44" name="Google Shape;44;p9"/>
          <p:cNvSpPr txBox="1">
            <a:spLocks noGrp="1"/>
          </p:cNvSpPr>
          <p:nvPr>
            <p:ph type="subTitle" idx="1"/>
          </p:nvPr>
        </p:nvSpPr>
        <p:spPr>
          <a:xfrm>
            <a:off x="1634850" y="1571850"/>
            <a:ext cx="2619300" cy="974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2D406A"/>
              </a:buClr>
              <a:buSzPts val="1000"/>
              <a:buFont typeface="Abel"/>
              <a:buNone/>
              <a:defRPr sz="1100">
                <a:solidFill>
                  <a:srgbClr val="F3F3F3"/>
                </a:solidFill>
                <a:latin typeface="Abel"/>
                <a:ea typeface="Abel"/>
                <a:cs typeface="Abel"/>
                <a:sym typeface="Abel"/>
              </a:defRPr>
            </a:lvl1pPr>
            <a:lvl2pPr lvl="1" rtl="0">
              <a:lnSpc>
                <a:spcPct val="100000"/>
              </a:lnSpc>
              <a:spcBef>
                <a:spcPts val="0"/>
              </a:spcBef>
              <a:spcAft>
                <a:spcPts val="0"/>
              </a:spcAft>
              <a:buClr>
                <a:srgbClr val="2D406A"/>
              </a:buClr>
              <a:buSzPts val="1000"/>
              <a:buFont typeface="Abel"/>
              <a:buNone/>
              <a:defRPr sz="1000">
                <a:solidFill>
                  <a:srgbClr val="2D406A"/>
                </a:solidFill>
                <a:latin typeface="Abel"/>
                <a:ea typeface="Abel"/>
                <a:cs typeface="Abel"/>
                <a:sym typeface="Abel"/>
              </a:defRPr>
            </a:lvl2pPr>
            <a:lvl3pPr lvl="2" rtl="0">
              <a:lnSpc>
                <a:spcPct val="100000"/>
              </a:lnSpc>
              <a:spcBef>
                <a:spcPts val="0"/>
              </a:spcBef>
              <a:spcAft>
                <a:spcPts val="0"/>
              </a:spcAft>
              <a:buClr>
                <a:srgbClr val="2D406A"/>
              </a:buClr>
              <a:buSzPts val="1000"/>
              <a:buFont typeface="Abel"/>
              <a:buNone/>
              <a:defRPr sz="1000">
                <a:solidFill>
                  <a:srgbClr val="2D406A"/>
                </a:solidFill>
                <a:latin typeface="Abel"/>
                <a:ea typeface="Abel"/>
                <a:cs typeface="Abel"/>
                <a:sym typeface="Abel"/>
              </a:defRPr>
            </a:lvl3pPr>
            <a:lvl4pPr lvl="3" rtl="0">
              <a:lnSpc>
                <a:spcPct val="100000"/>
              </a:lnSpc>
              <a:spcBef>
                <a:spcPts val="0"/>
              </a:spcBef>
              <a:spcAft>
                <a:spcPts val="0"/>
              </a:spcAft>
              <a:buClr>
                <a:srgbClr val="2D406A"/>
              </a:buClr>
              <a:buSzPts val="1000"/>
              <a:buFont typeface="Abel"/>
              <a:buNone/>
              <a:defRPr sz="1000">
                <a:solidFill>
                  <a:srgbClr val="2D406A"/>
                </a:solidFill>
                <a:latin typeface="Abel"/>
                <a:ea typeface="Abel"/>
                <a:cs typeface="Abel"/>
                <a:sym typeface="Abel"/>
              </a:defRPr>
            </a:lvl4pPr>
            <a:lvl5pPr lvl="4" rtl="0">
              <a:lnSpc>
                <a:spcPct val="100000"/>
              </a:lnSpc>
              <a:spcBef>
                <a:spcPts val="0"/>
              </a:spcBef>
              <a:spcAft>
                <a:spcPts val="0"/>
              </a:spcAft>
              <a:buClr>
                <a:srgbClr val="2D406A"/>
              </a:buClr>
              <a:buSzPts val="1000"/>
              <a:buFont typeface="Abel"/>
              <a:buNone/>
              <a:defRPr sz="1000">
                <a:solidFill>
                  <a:srgbClr val="2D406A"/>
                </a:solidFill>
                <a:latin typeface="Abel"/>
                <a:ea typeface="Abel"/>
                <a:cs typeface="Abel"/>
                <a:sym typeface="Abel"/>
              </a:defRPr>
            </a:lvl5pPr>
            <a:lvl6pPr lvl="5" rtl="0">
              <a:lnSpc>
                <a:spcPct val="100000"/>
              </a:lnSpc>
              <a:spcBef>
                <a:spcPts val="0"/>
              </a:spcBef>
              <a:spcAft>
                <a:spcPts val="0"/>
              </a:spcAft>
              <a:buClr>
                <a:srgbClr val="2D406A"/>
              </a:buClr>
              <a:buSzPts val="1000"/>
              <a:buFont typeface="Abel"/>
              <a:buNone/>
              <a:defRPr sz="1000">
                <a:solidFill>
                  <a:srgbClr val="2D406A"/>
                </a:solidFill>
                <a:latin typeface="Abel"/>
                <a:ea typeface="Abel"/>
                <a:cs typeface="Abel"/>
                <a:sym typeface="Abel"/>
              </a:defRPr>
            </a:lvl6pPr>
            <a:lvl7pPr lvl="6" rtl="0">
              <a:lnSpc>
                <a:spcPct val="100000"/>
              </a:lnSpc>
              <a:spcBef>
                <a:spcPts val="0"/>
              </a:spcBef>
              <a:spcAft>
                <a:spcPts val="0"/>
              </a:spcAft>
              <a:buClr>
                <a:srgbClr val="2D406A"/>
              </a:buClr>
              <a:buSzPts val="1000"/>
              <a:buFont typeface="Abel"/>
              <a:buNone/>
              <a:defRPr sz="1000">
                <a:solidFill>
                  <a:srgbClr val="2D406A"/>
                </a:solidFill>
                <a:latin typeface="Abel"/>
                <a:ea typeface="Abel"/>
                <a:cs typeface="Abel"/>
                <a:sym typeface="Abel"/>
              </a:defRPr>
            </a:lvl7pPr>
            <a:lvl8pPr lvl="7" rtl="0">
              <a:lnSpc>
                <a:spcPct val="100000"/>
              </a:lnSpc>
              <a:spcBef>
                <a:spcPts val="0"/>
              </a:spcBef>
              <a:spcAft>
                <a:spcPts val="0"/>
              </a:spcAft>
              <a:buClr>
                <a:srgbClr val="2D406A"/>
              </a:buClr>
              <a:buSzPts val="1000"/>
              <a:buFont typeface="Abel"/>
              <a:buNone/>
              <a:defRPr sz="1000">
                <a:solidFill>
                  <a:srgbClr val="2D406A"/>
                </a:solidFill>
                <a:latin typeface="Abel"/>
                <a:ea typeface="Abel"/>
                <a:cs typeface="Abel"/>
                <a:sym typeface="Abel"/>
              </a:defRPr>
            </a:lvl8pPr>
            <a:lvl9pPr lvl="8" rtl="0">
              <a:lnSpc>
                <a:spcPct val="100000"/>
              </a:lnSpc>
              <a:spcBef>
                <a:spcPts val="0"/>
              </a:spcBef>
              <a:spcAft>
                <a:spcPts val="0"/>
              </a:spcAft>
              <a:buClr>
                <a:srgbClr val="2D406A"/>
              </a:buClr>
              <a:buSzPts val="1000"/>
              <a:buFont typeface="Abel"/>
              <a:buNone/>
              <a:defRPr sz="1000">
                <a:solidFill>
                  <a:srgbClr val="2D406A"/>
                </a:solidFill>
                <a:latin typeface="Abel"/>
                <a:ea typeface="Abel"/>
                <a:cs typeface="Abel"/>
                <a:sym typeface="Abel"/>
              </a:defRPr>
            </a:lvl9pPr>
          </a:lstStyle>
          <a:p>
            <a:endParaRPr/>
          </a:p>
        </p:txBody>
      </p:sp>
      <p:sp>
        <p:nvSpPr>
          <p:cNvPr id="45" name="Google Shape;45;p9"/>
          <p:cNvSpPr txBox="1">
            <a:spLocks noGrp="1"/>
          </p:cNvSpPr>
          <p:nvPr>
            <p:ph type="ctrTitle" idx="3"/>
          </p:nvPr>
        </p:nvSpPr>
        <p:spPr>
          <a:xfrm>
            <a:off x="1634900" y="2811753"/>
            <a:ext cx="2619300" cy="5763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rgbClr val="2D406A"/>
              </a:buClr>
              <a:buSzPts val="1600"/>
              <a:buNone/>
              <a:defRPr sz="1600" b="0">
                <a:solidFill>
                  <a:srgbClr val="F3F3F3"/>
                </a:solidFill>
              </a:defRPr>
            </a:lvl1pPr>
            <a:lvl2pPr lvl="1" rtl="0">
              <a:spcBef>
                <a:spcPts val="0"/>
              </a:spcBef>
              <a:spcAft>
                <a:spcPts val="0"/>
              </a:spcAft>
              <a:buClr>
                <a:srgbClr val="2D406A"/>
              </a:buClr>
              <a:buSzPts val="1600"/>
              <a:buFont typeface="Anton"/>
              <a:buNone/>
              <a:defRPr sz="1600" b="0">
                <a:solidFill>
                  <a:srgbClr val="2D406A"/>
                </a:solidFill>
                <a:latin typeface="Anton"/>
                <a:ea typeface="Anton"/>
                <a:cs typeface="Anton"/>
                <a:sym typeface="Anton"/>
              </a:defRPr>
            </a:lvl2pPr>
            <a:lvl3pPr lvl="2" rtl="0">
              <a:spcBef>
                <a:spcPts val="0"/>
              </a:spcBef>
              <a:spcAft>
                <a:spcPts val="0"/>
              </a:spcAft>
              <a:buClr>
                <a:srgbClr val="2D406A"/>
              </a:buClr>
              <a:buSzPts val="1600"/>
              <a:buFont typeface="Anton"/>
              <a:buNone/>
              <a:defRPr sz="1600" b="0">
                <a:solidFill>
                  <a:srgbClr val="2D406A"/>
                </a:solidFill>
                <a:latin typeface="Anton"/>
                <a:ea typeface="Anton"/>
                <a:cs typeface="Anton"/>
                <a:sym typeface="Anton"/>
              </a:defRPr>
            </a:lvl3pPr>
            <a:lvl4pPr lvl="3" rtl="0">
              <a:spcBef>
                <a:spcPts val="0"/>
              </a:spcBef>
              <a:spcAft>
                <a:spcPts val="0"/>
              </a:spcAft>
              <a:buClr>
                <a:srgbClr val="2D406A"/>
              </a:buClr>
              <a:buSzPts val="1600"/>
              <a:buFont typeface="Anton"/>
              <a:buNone/>
              <a:defRPr sz="1600" b="0">
                <a:solidFill>
                  <a:srgbClr val="2D406A"/>
                </a:solidFill>
                <a:latin typeface="Anton"/>
                <a:ea typeface="Anton"/>
                <a:cs typeface="Anton"/>
                <a:sym typeface="Anton"/>
              </a:defRPr>
            </a:lvl4pPr>
            <a:lvl5pPr lvl="4" rtl="0">
              <a:spcBef>
                <a:spcPts val="0"/>
              </a:spcBef>
              <a:spcAft>
                <a:spcPts val="0"/>
              </a:spcAft>
              <a:buClr>
                <a:srgbClr val="2D406A"/>
              </a:buClr>
              <a:buSzPts val="1600"/>
              <a:buFont typeface="Anton"/>
              <a:buNone/>
              <a:defRPr sz="1600" b="0">
                <a:solidFill>
                  <a:srgbClr val="2D406A"/>
                </a:solidFill>
                <a:latin typeface="Anton"/>
                <a:ea typeface="Anton"/>
                <a:cs typeface="Anton"/>
                <a:sym typeface="Anton"/>
              </a:defRPr>
            </a:lvl5pPr>
            <a:lvl6pPr lvl="5" rtl="0">
              <a:spcBef>
                <a:spcPts val="0"/>
              </a:spcBef>
              <a:spcAft>
                <a:spcPts val="0"/>
              </a:spcAft>
              <a:buClr>
                <a:srgbClr val="2D406A"/>
              </a:buClr>
              <a:buSzPts val="1600"/>
              <a:buFont typeface="Anton"/>
              <a:buNone/>
              <a:defRPr sz="1600" b="0">
                <a:solidFill>
                  <a:srgbClr val="2D406A"/>
                </a:solidFill>
                <a:latin typeface="Anton"/>
                <a:ea typeface="Anton"/>
                <a:cs typeface="Anton"/>
                <a:sym typeface="Anton"/>
              </a:defRPr>
            </a:lvl6pPr>
            <a:lvl7pPr lvl="6" rtl="0">
              <a:spcBef>
                <a:spcPts val="0"/>
              </a:spcBef>
              <a:spcAft>
                <a:spcPts val="0"/>
              </a:spcAft>
              <a:buClr>
                <a:srgbClr val="2D406A"/>
              </a:buClr>
              <a:buSzPts val="1600"/>
              <a:buFont typeface="Anton"/>
              <a:buNone/>
              <a:defRPr sz="1600" b="0">
                <a:solidFill>
                  <a:srgbClr val="2D406A"/>
                </a:solidFill>
                <a:latin typeface="Anton"/>
                <a:ea typeface="Anton"/>
                <a:cs typeface="Anton"/>
                <a:sym typeface="Anton"/>
              </a:defRPr>
            </a:lvl7pPr>
            <a:lvl8pPr lvl="7" rtl="0">
              <a:spcBef>
                <a:spcPts val="0"/>
              </a:spcBef>
              <a:spcAft>
                <a:spcPts val="0"/>
              </a:spcAft>
              <a:buClr>
                <a:srgbClr val="2D406A"/>
              </a:buClr>
              <a:buSzPts val="1600"/>
              <a:buFont typeface="Anton"/>
              <a:buNone/>
              <a:defRPr sz="1600" b="0">
                <a:solidFill>
                  <a:srgbClr val="2D406A"/>
                </a:solidFill>
                <a:latin typeface="Anton"/>
                <a:ea typeface="Anton"/>
                <a:cs typeface="Anton"/>
                <a:sym typeface="Anton"/>
              </a:defRPr>
            </a:lvl8pPr>
            <a:lvl9pPr lvl="8" rtl="0">
              <a:spcBef>
                <a:spcPts val="0"/>
              </a:spcBef>
              <a:spcAft>
                <a:spcPts val="0"/>
              </a:spcAft>
              <a:buClr>
                <a:srgbClr val="2D406A"/>
              </a:buClr>
              <a:buSzPts val="1600"/>
              <a:buFont typeface="Anton"/>
              <a:buNone/>
              <a:defRPr sz="1600" b="0">
                <a:solidFill>
                  <a:srgbClr val="2D406A"/>
                </a:solidFill>
                <a:latin typeface="Anton"/>
                <a:ea typeface="Anton"/>
                <a:cs typeface="Anton"/>
                <a:sym typeface="Anton"/>
              </a:defRPr>
            </a:lvl9pPr>
          </a:lstStyle>
          <a:p>
            <a:endParaRPr/>
          </a:p>
        </p:txBody>
      </p:sp>
      <p:sp>
        <p:nvSpPr>
          <p:cNvPr id="46" name="Google Shape;46;p9"/>
          <p:cNvSpPr txBox="1">
            <a:spLocks noGrp="1"/>
          </p:cNvSpPr>
          <p:nvPr>
            <p:ph type="subTitle" idx="4"/>
          </p:nvPr>
        </p:nvSpPr>
        <p:spPr>
          <a:xfrm>
            <a:off x="1634850" y="3315725"/>
            <a:ext cx="2619300" cy="974700"/>
          </a:xfrm>
          <a:prstGeom prst="rect">
            <a:avLst/>
          </a:prstGeom>
          <a:noFill/>
        </p:spPr>
        <p:txBody>
          <a:bodyPr spcFirstLastPara="1" wrap="square" lIns="91425" tIns="91425" rIns="91425" bIns="91425" anchor="t" anchorCtr="0">
            <a:noAutofit/>
          </a:bodyPr>
          <a:lstStyle>
            <a:lvl1pPr marR="72000" lvl="0" rtl="0">
              <a:lnSpc>
                <a:spcPct val="100000"/>
              </a:lnSpc>
              <a:spcBef>
                <a:spcPts val="0"/>
              </a:spcBef>
              <a:spcAft>
                <a:spcPts val="0"/>
              </a:spcAft>
              <a:buClr>
                <a:srgbClr val="2D406A"/>
              </a:buClr>
              <a:buSzPts val="1000"/>
              <a:buFont typeface="Abel"/>
              <a:buNone/>
              <a:defRPr sz="1100">
                <a:solidFill>
                  <a:srgbClr val="F3F3F3"/>
                </a:solidFill>
                <a:latin typeface="Abel"/>
                <a:ea typeface="Abel"/>
                <a:cs typeface="Abel"/>
                <a:sym typeface="Abel"/>
              </a:defRPr>
            </a:lvl1pPr>
            <a:lvl2pPr lvl="1" rtl="0">
              <a:lnSpc>
                <a:spcPct val="100000"/>
              </a:lnSpc>
              <a:spcBef>
                <a:spcPts val="0"/>
              </a:spcBef>
              <a:spcAft>
                <a:spcPts val="0"/>
              </a:spcAft>
              <a:buClr>
                <a:srgbClr val="2D406A"/>
              </a:buClr>
              <a:buSzPts val="1000"/>
              <a:buFont typeface="Abel"/>
              <a:buNone/>
              <a:defRPr sz="1000">
                <a:solidFill>
                  <a:srgbClr val="2D406A"/>
                </a:solidFill>
                <a:latin typeface="Abel"/>
                <a:ea typeface="Abel"/>
                <a:cs typeface="Abel"/>
                <a:sym typeface="Abel"/>
              </a:defRPr>
            </a:lvl2pPr>
            <a:lvl3pPr lvl="2" rtl="0">
              <a:lnSpc>
                <a:spcPct val="100000"/>
              </a:lnSpc>
              <a:spcBef>
                <a:spcPts val="0"/>
              </a:spcBef>
              <a:spcAft>
                <a:spcPts val="0"/>
              </a:spcAft>
              <a:buClr>
                <a:srgbClr val="2D406A"/>
              </a:buClr>
              <a:buSzPts val="1000"/>
              <a:buFont typeface="Abel"/>
              <a:buNone/>
              <a:defRPr sz="1000">
                <a:solidFill>
                  <a:srgbClr val="2D406A"/>
                </a:solidFill>
                <a:latin typeface="Abel"/>
                <a:ea typeface="Abel"/>
                <a:cs typeface="Abel"/>
                <a:sym typeface="Abel"/>
              </a:defRPr>
            </a:lvl3pPr>
            <a:lvl4pPr lvl="3" rtl="0">
              <a:lnSpc>
                <a:spcPct val="100000"/>
              </a:lnSpc>
              <a:spcBef>
                <a:spcPts val="0"/>
              </a:spcBef>
              <a:spcAft>
                <a:spcPts val="0"/>
              </a:spcAft>
              <a:buClr>
                <a:srgbClr val="2D406A"/>
              </a:buClr>
              <a:buSzPts val="1000"/>
              <a:buFont typeface="Abel"/>
              <a:buNone/>
              <a:defRPr sz="1000">
                <a:solidFill>
                  <a:srgbClr val="2D406A"/>
                </a:solidFill>
                <a:latin typeface="Abel"/>
                <a:ea typeface="Abel"/>
                <a:cs typeface="Abel"/>
                <a:sym typeface="Abel"/>
              </a:defRPr>
            </a:lvl4pPr>
            <a:lvl5pPr lvl="4" rtl="0">
              <a:lnSpc>
                <a:spcPct val="100000"/>
              </a:lnSpc>
              <a:spcBef>
                <a:spcPts val="0"/>
              </a:spcBef>
              <a:spcAft>
                <a:spcPts val="0"/>
              </a:spcAft>
              <a:buClr>
                <a:srgbClr val="2D406A"/>
              </a:buClr>
              <a:buSzPts val="1000"/>
              <a:buFont typeface="Abel"/>
              <a:buNone/>
              <a:defRPr sz="1000">
                <a:solidFill>
                  <a:srgbClr val="2D406A"/>
                </a:solidFill>
                <a:latin typeface="Abel"/>
                <a:ea typeface="Abel"/>
                <a:cs typeface="Abel"/>
                <a:sym typeface="Abel"/>
              </a:defRPr>
            </a:lvl5pPr>
            <a:lvl6pPr lvl="5" rtl="0">
              <a:lnSpc>
                <a:spcPct val="100000"/>
              </a:lnSpc>
              <a:spcBef>
                <a:spcPts val="0"/>
              </a:spcBef>
              <a:spcAft>
                <a:spcPts val="0"/>
              </a:spcAft>
              <a:buClr>
                <a:srgbClr val="2D406A"/>
              </a:buClr>
              <a:buSzPts val="1000"/>
              <a:buFont typeface="Abel"/>
              <a:buNone/>
              <a:defRPr sz="1000">
                <a:solidFill>
                  <a:srgbClr val="2D406A"/>
                </a:solidFill>
                <a:latin typeface="Abel"/>
                <a:ea typeface="Abel"/>
                <a:cs typeface="Abel"/>
                <a:sym typeface="Abel"/>
              </a:defRPr>
            </a:lvl6pPr>
            <a:lvl7pPr lvl="6" rtl="0">
              <a:lnSpc>
                <a:spcPct val="100000"/>
              </a:lnSpc>
              <a:spcBef>
                <a:spcPts val="0"/>
              </a:spcBef>
              <a:spcAft>
                <a:spcPts val="0"/>
              </a:spcAft>
              <a:buClr>
                <a:srgbClr val="2D406A"/>
              </a:buClr>
              <a:buSzPts val="1000"/>
              <a:buFont typeface="Abel"/>
              <a:buNone/>
              <a:defRPr sz="1000">
                <a:solidFill>
                  <a:srgbClr val="2D406A"/>
                </a:solidFill>
                <a:latin typeface="Abel"/>
                <a:ea typeface="Abel"/>
                <a:cs typeface="Abel"/>
                <a:sym typeface="Abel"/>
              </a:defRPr>
            </a:lvl7pPr>
            <a:lvl8pPr lvl="7" rtl="0">
              <a:lnSpc>
                <a:spcPct val="100000"/>
              </a:lnSpc>
              <a:spcBef>
                <a:spcPts val="0"/>
              </a:spcBef>
              <a:spcAft>
                <a:spcPts val="0"/>
              </a:spcAft>
              <a:buClr>
                <a:srgbClr val="2D406A"/>
              </a:buClr>
              <a:buSzPts val="1000"/>
              <a:buFont typeface="Abel"/>
              <a:buNone/>
              <a:defRPr sz="1000">
                <a:solidFill>
                  <a:srgbClr val="2D406A"/>
                </a:solidFill>
                <a:latin typeface="Abel"/>
                <a:ea typeface="Abel"/>
                <a:cs typeface="Abel"/>
                <a:sym typeface="Abel"/>
              </a:defRPr>
            </a:lvl8pPr>
            <a:lvl9pPr lvl="8" rtl="0">
              <a:lnSpc>
                <a:spcPct val="100000"/>
              </a:lnSpc>
              <a:spcBef>
                <a:spcPts val="0"/>
              </a:spcBef>
              <a:spcAft>
                <a:spcPts val="0"/>
              </a:spcAft>
              <a:buClr>
                <a:srgbClr val="2D406A"/>
              </a:buClr>
              <a:buSzPts val="1000"/>
              <a:buFont typeface="Abel"/>
              <a:buNone/>
              <a:defRPr sz="1000">
                <a:solidFill>
                  <a:srgbClr val="2D406A"/>
                </a:solidFill>
                <a:latin typeface="Abel"/>
                <a:ea typeface="Abel"/>
                <a:cs typeface="Abel"/>
                <a:sym typeface="Abel"/>
              </a:defRPr>
            </a:lvl9pPr>
          </a:lstStyle>
          <a:p>
            <a:endParaRPr/>
          </a:p>
        </p:txBody>
      </p:sp>
      <p:sp>
        <p:nvSpPr>
          <p:cNvPr id="47" name="Google Shape;47;p9"/>
          <p:cNvSpPr txBox="1">
            <a:spLocks noGrp="1"/>
          </p:cNvSpPr>
          <p:nvPr>
            <p:ph type="ctrTitle" idx="5"/>
          </p:nvPr>
        </p:nvSpPr>
        <p:spPr>
          <a:xfrm>
            <a:off x="5042800" y="1067978"/>
            <a:ext cx="2619300" cy="5763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rgbClr val="2D406A"/>
              </a:buClr>
              <a:buSzPts val="1600"/>
              <a:buNone/>
              <a:defRPr sz="1600" b="0">
                <a:solidFill>
                  <a:srgbClr val="F3F3F3"/>
                </a:solidFill>
              </a:defRPr>
            </a:lvl1pPr>
            <a:lvl2pPr lvl="1" rtl="0">
              <a:spcBef>
                <a:spcPts val="0"/>
              </a:spcBef>
              <a:spcAft>
                <a:spcPts val="0"/>
              </a:spcAft>
              <a:buClr>
                <a:srgbClr val="2D406A"/>
              </a:buClr>
              <a:buSzPts val="1600"/>
              <a:buFont typeface="Anton"/>
              <a:buNone/>
              <a:defRPr sz="1600" b="0">
                <a:solidFill>
                  <a:srgbClr val="2D406A"/>
                </a:solidFill>
                <a:latin typeface="Anton"/>
                <a:ea typeface="Anton"/>
                <a:cs typeface="Anton"/>
                <a:sym typeface="Anton"/>
              </a:defRPr>
            </a:lvl2pPr>
            <a:lvl3pPr lvl="2" rtl="0">
              <a:spcBef>
                <a:spcPts val="0"/>
              </a:spcBef>
              <a:spcAft>
                <a:spcPts val="0"/>
              </a:spcAft>
              <a:buClr>
                <a:srgbClr val="2D406A"/>
              </a:buClr>
              <a:buSzPts val="1600"/>
              <a:buFont typeface="Anton"/>
              <a:buNone/>
              <a:defRPr sz="1600" b="0">
                <a:solidFill>
                  <a:srgbClr val="2D406A"/>
                </a:solidFill>
                <a:latin typeface="Anton"/>
                <a:ea typeface="Anton"/>
                <a:cs typeface="Anton"/>
                <a:sym typeface="Anton"/>
              </a:defRPr>
            </a:lvl3pPr>
            <a:lvl4pPr lvl="3" rtl="0">
              <a:spcBef>
                <a:spcPts val="0"/>
              </a:spcBef>
              <a:spcAft>
                <a:spcPts val="0"/>
              </a:spcAft>
              <a:buClr>
                <a:srgbClr val="2D406A"/>
              </a:buClr>
              <a:buSzPts val="1600"/>
              <a:buFont typeface="Anton"/>
              <a:buNone/>
              <a:defRPr sz="1600" b="0">
                <a:solidFill>
                  <a:srgbClr val="2D406A"/>
                </a:solidFill>
                <a:latin typeface="Anton"/>
                <a:ea typeface="Anton"/>
                <a:cs typeface="Anton"/>
                <a:sym typeface="Anton"/>
              </a:defRPr>
            </a:lvl4pPr>
            <a:lvl5pPr lvl="4" rtl="0">
              <a:spcBef>
                <a:spcPts val="0"/>
              </a:spcBef>
              <a:spcAft>
                <a:spcPts val="0"/>
              </a:spcAft>
              <a:buClr>
                <a:srgbClr val="2D406A"/>
              </a:buClr>
              <a:buSzPts val="1600"/>
              <a:buFont typeface="Anton"/>
              <a:buNone/>
              <a:defRPr sz="1600" b="0">
                <a:solidFill>
                  <a:srgbClr val="2D406A"/>
                </a:solidFill>
                <a:latin typeface="Anton"/>
                <a:ea typeface="Anton"/>
                <a:cs typeface="Anton"/>
                <a:sym typeface="Anton"/>
              </a:defRPr>
            </a:lvl5pPr>
            <a:lvl6pPr lvl="5" rtl="0">
              <a:spcBef>
                <a:spcPts val="0"/>
              </a:spcBef>
              <a:spcAft>
                <a:spcPts val="0"/>
              </a:spcAft>
              <a:buClr>
                <a:srgbClr val="2D406A"/>
              </a:buClr>
              <a:buSzPts val="1600"/>
              <a:buFont typeface="Anton"/>
              <a:buNone/>
              <a:defRPr sz="1600" b="0">
                <a:solidFill>
                  <a:srgbClr val="2D406A"/>
                </a:solidFill>
                <a:latin typeface="Anton"/>
                <a:ea typeface="Anton"/>
                <a:cs typeface="Anton"/>
                <a:sym typeface="Anton"/>
              </a:defRPr>
            </a:lvl6pPr>
            <a:lvl7pPr lvl="6" rtl="0">
              <a:spcBef>
                <a:spcPts val="0"/>
              </a:spcBef>
              <a:spcAft>
                <a:spcPts val="0"/>
              </a:spcAft>
              <a:buClr>
                <a:srgbClr val="2D406A"/>
              </a:buClr>
              <a:buSzPts val="1600"/>
              <a:buFont typeface="Anton"/>
              <a:buNone/>
              <a:defRPr sz="1600" b="0">
                <a:solidFill>
                  <a:srgbClr val="2D406A"/>
                </a:solidFill>
                <a:latin typeface="Anton"/>
                <a:ea typeface="Anton"/>
                <a:cs typeface="Anton"/>
                <a:sym typeface="Anton"/>
              </a:defRPr>
            </a:lvl7pPr>
            <a:lvl8pPr lvl="7" rtl="0">
              <a:spcBef>
                <a:spcPts val="0"/>
              </a:spcBef>
              <a:spcAft>
                <a:spcPts val="0"/>
              </a:spcAft>
              <a:buClr>
                <a:srgbClr val="2D406A"/>
              </a:buClr>
              <a:buSzPts val="1600"/>
              <a:buFont typeface="Anton"/>
              <a:buNone/>
              <a:defRPr sz="1600" b="0">
                <a:solidFill>
                  <a:srgbClr val="2D406A"/>
                </a:solidFill>
                <a:latin typeface="Anton"/>
                <a:ea typeface="Anton"/>
                <a:cs typeface="Anton"/>
                <a:sym typeface="Anton"/>
              </a:defRPr>
            </a:lvl8pPr>
            <a:lvl9pPr lvl="8" rtl="0">
              <a:spcBef>
                <a:spcPts val="0"/>
              </a:spcBef>
              <a:spcAft>
                <a:spcPts val="0"/>
              </a:spcAft>
              <a:buClr>
                <a:srgbClr val="2D406A"/>
              </a:buClr>
              <a:buSzPts val="1600"/>
              <a:buFont typeface="Anton"/>
              <a:buNone/>
              <a:defRPr sz="1600" b="0">
                <a:solidFill>
                  <a:srgbClr val="2D406A"/>
                </a:solidFill>
                <a:latin typeface="Anton"/>
                <a:ea typeface="Anton"/>
                <a:cs typeface="Anton"/>
                <a:sym typeface="Anton"/>
              </a:defRPr>
            </a:lvl9pPr>
          </a:lstStyle>
          <a:p>
            <a:endParaRPr/>
          </a:p>
        </p:txBody>
      </p:sp>
      <p:sp>
        <p:nvSpPr>
          <p:cNvPr id="48" name="Google Shape;48;p9"/>
          <p:cNvSpPr txBox="1">
            <a:spLocks noGrp="1"/>
          </p:cNvSpPr>
          <p:nvPr>
            <p:ph type="subTitle" idx="6"/>
          </p:nvPr>
        </p:nvSpPr>
        <p:spPr>
          <a:xfrm>
            <a:off x="5042750" y="1571850"/>
            <a:ext cx="2619300" cy="974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2D406A"/>
              </a:buClr>
              <a:buSzPts val="1000"/>
              <a:buFont typeface="Abel"/>
              <a:buNone/>
              <a:defRPr sz="1100">
                <a:solidFill>
                  <a:srgbClr val="F3F3F3"/>
                </a:solidFill>
                <a:latin typeface="Abel"/>
                <a:ea typeface="Abel"/>
                <a:cs typeface="Abel"/>
                <a:sym typeface="Abel"/>
              </a:defRPr>
            </a:lvl1pPr>
            <a:lvl2pPr lvl="1" rtl="0">
              <a:lnSpc>
                <a:spcPct val="100000"/>
              </a:lnSpc>
              <a:spcBef>
                <a:spcPts val="0"/>
              </a:spcBef>
              <a:spcAft>
                <a:spcPts val="0"/>
              </a:spcAft>
              <a:buClr>
                <a:srgbClr val="2D406A"/>
              </a:buClr>
              <a:buSzPts val="1000"/>
              <a:buFont typeface="Abel"/>
              <a:buNone/>
              <a:defRPr sz="1000">
                <a:solidFill>
                  <a:srgbClr val="2D406A"/>
                </a:solidFill>
                <a:latin typeface="Abel"/>
                <a:ea typeface="Abel"/>
                <a:cs typeface="Abel"/>
                <a:sym typeface="Abel"/>
              </a:defRPr>
            </a:lvl2pPr>
            <a:lvl3pPr lvl="2" rtl="0">
              <a:lnSpc>
                <a:spcPct val="100000"/>
              </a:lnSpc>
              <a:spcBef>
                <a:spcPts val="0"/>
              </a:spcBef>
              <a:spcAft>
                <a:spcPts val="0"/>
              </a:spcAft>
              <a:buClr>
                <a:srgbClr val="2D406A"/>
              </a:buClr>
              <a:buSzPts val="1000"/>
              <a:buFont typeface="Abel"/>
              <a:buNone/>
              <a:defRPr sz="1000">
                <a:solidFill>
                  <a:srgbClr val="2D406A"/>
                </a:solidFill>
                <a:latin typeface="Abel"/>
                <a:ea typeface="Abel"/>
                <a:cs typeface="Abel"/>
                <a:sym typeface="Abel"/>
              </a:defRPr>
            </a:lvl3pPr>
            <a:lvl4pPr lvl="3" rtl="0">
              <a:lnSpc>
                <a:spcPct val="100000"/>
              </a:lnSpc>
              <a:spcBef>
                <a:spcPts val="0"/>
              </a:spcBef>
              <a:spcAft>
                <a:spcPts val="0"/>
              </a:spcAft>
              <a:buClr>
                <a:srgbClr val="2D406A"/>
              </a:buClr>
              <a:buSzPts val="1000"/>
              <a:buFont typeface="Abel"/>
              <a:buNone/>
              <a:defRPr sz="1000">
                <a:solidFill>
                  <a:srgbClr val="2D406A"/>
                </a:solidFill>
                <a:latin typeface="Abel"/>
                <a:ea typeface="Abel"/>
                <a:cs typeface="Abel"/>
                <a:sym typeface="Abel"/>
              </a:defRPr>
            </a:lvl4pPr>
            <a:lvl5pPr lvl="4" rtl="0">
              <a:lnSpc>
                <a:spcPct val="100000"/>
              </a:lnSpc>
              <a:spcBef>
                <a:spcPts val="0"/>
              </a:spcBef>
              <a:spcAft>
                <a:spcPts val="0"/>
              </a:spcAft>
              <a:buClr>
                <a:srgbClr val="2D406A"/>
              </a:buClr>
              <a:buSzPts val="1000"/>
              <a:buFont typeface="Abel"/>
              <a:buNone/>
              <a:defRPr sz="1000">
                <a:solidFill>
                  <a:srgbClr val="2D406A"/>
                </a:solidFill>
                <a:latin typeface="Abel"/>
                <a:ea typeface="Abel"/>
                <a:cs typeface="Abel"/>
                <a:sym typeface="Abel"/>
              </a:defRPr>
            </a:lvl5pPr>
            <a:lvl6pPr lvl="5" rtl="0">
              <a:lnSpc>
                <a:spcPct val="100000"/>
              </a:lnSpc>
              <a:spcBef>
                <a:spcPts val="0"/>
              </a:spcBef>
              <a:spcAft>
                <a:spcPts val="0"/>
              </a:spcAft>
              <a:buClr>
                <a:srgbClr val="2D406A"/>
              </a:buClr>
              <a:buSzPts val="1000"/>
              <a:buFont typeface="Abel"/>
              <a:buNone/>
              <a:defRPr sz="1000">
                <a:solidFill>
                  <a:srgbClr val="2D406A"/>
                </a:solidFill>
                <a:latin typeface="Abel"/>
                <a:ea typeface="Abel"/>
                <a:cs typeface="Abel"/>
                <a:sym typeface="Abel"/>
              </a:defRPr>
            </a:lvl6pPr>
            <a:lvl7pPr lvl="6" rtl="0">
              <a:lnSpc>
                <a:spcPct val="100000"/>
              </a:lnSpc>
              <a:spcBef>
                <a:spcPts val="0"/>
              </a:spcBef>
              <a:spcAft>
                <a:spcPts val="0"/>
              </a:spcAft>
              <a:buClr>
                <a:srgbClr val="2D406A"/>
              </a:buClr>
              <a:buSzPts val="1000"/>
              <a:buFont typeface="Abel"/>
              <a:buNone/>
              <a:defRPr sz="1000">
                <a:solidFill>
                  <a:srgbClr val="2D406A"/>
                </a:solidFill>
                <a:latin typeface="Abel"/>
                <a:ea typeface="Abel"/>
                <a:cs typeface="Abel"/>
                <a:sym typeface="Abel"/>
              </a:defRPr>
            </a:lvl7pPr>
            <a:lvl8pPr lvl="7" rtl="0">
              <a:lnSpc>
                <a:spcPct val="100000"/>
              </a:lnSpc>
              <a:spcBef>
                <a:spcPts val="0"/>
              </a:spcBef>
              <a:spcAft>
                <a:spcPts val="0"/>
              </a:spcAft>
              <a:buClr>
                <a:srgbClr val="2D406A"/>
              </a:buClr>
              <a:buSzPts val="1000"/>
              <a:buFont typeface="Abel"/>
              <a:buNone/>
              <a:defRPr sz="1000">
                <a:solidFill>
                  <a:srgbClr val="2D406A"/>
                </a:solidFill>
                <a:latin typeface="Abel"/>
                <a:ea typeface="Abel"/>
                <a:cs typeface="Abel"/>
                <a:sym typeface="Abel"/>
              </a:defRPr>
            </a:lvl8pPr>
            <a:lvl9pPr lvl="8" rtl="0">
              <a:lnSpc>
                <a:spcPct val="100000"/>
              </a:lnSpc>
              <a:spcBef>
                <a:spcPts val="0"/>
              </a:spcBef>
              <a:spcAft>
                <a:spcPts val="0"/>
              </a:spcAft>
              <a:buClr>
                <a:srgbClr val="2D406A"/>
              </a:buClr>
              <a:buSzPts val="1000"/>
              <a:buFont typeface="Abel"/>
              <a:buNone/>
              <a:defRPr sz="1000">
                <a:solidFill>
                  <a:srgbClr val="2D406A"/>
                </a:solidFill>
                <a:latin typeface="Abel"/>
                <a:ea typeface="Abel"/>
                <a:cs typeface="Abel"/>
                <a:sym typeface="Abel"/>
              </a:defRPr>
            </a:lvl9pPr>
          </a:lstStyle>
          <a:p>
            <a:endParaRPr/>
          </a:p>
        </p:txBody>
      </p:sp>
      <p:sp>
        <p:nvSpPr>
          <p:cNvPr id="49" name="Google Shape;49;p9"/>
          <p:cNvSpPr txBox="1">
            <a:spLocks noGrp="1"/>
          </p:cNvSpPr>
          <p:nvPr>
            <p:ph type="ctrTitle" idx="7"/>
          </p:nvPr>
        </p:nvSpPr>
        <p:spPr>
          <a:xfrm>
            <a:off x="5042800" y="2811753"/>
            <a:ext cx="2619300" cy="5763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rgbClr val="2D406A"/>
              </a:buClr>
              <a:buSzPts val="1600"/>
              <a:buNone/>
              <a:defRPr sz="1600" b="0">
                <a:solidFill>
                  <a:srgbClr val="F3F3F3"/>
                </a:solidFill>
              </a:defRPr>
            </a:lvl1pPr>
            <a:lvl2pPr lvl="1" rtl="0">
              <a:spcBef>
                <a:spcPts val="0"/>
              </a:spcBef>
              <a:spcAft>
                <a:spcPts val="0"/>
              </a:spcAft>
              <a:buClr>
                <a:srgbClr val="2D406A"/>
              </a:buClr>
              <a:buSzPts val="1600"/>
              <a:buFont typeface="Anton"/>
              <a:buNone/>
              <a:defRPr sz="1600" b="0">
                <a:solidFill>
                  <a:srgbClr val="2D406A"/>
                </a:solidFill>
                <a:latin typeface="Anton"/>
                <a:ea typeface="Anton"/>
                <a:cs typeface="Anton"/>
                <a:sym typeface="Anton"/>
              </a:defRPr>
            </a:lvl2pPr>
            <a:lvl3pPr lvl="2" rtl="0">
              <a:spcBef>
                <a:spcPts val="0"/>
              </a:spcBef>
              <a:spcAft>
                <a:spcPts val="0"/>
              </a:spcAft>
              <a:buClr>
                <a:srgbClr val="2D406A"/>
              </a:buClr>
              <a:buSzPts val="1600"/>
              <a:buFont typeface="Anton"/>
              <a:buNone/>
              <a:defRPr sz="1600" b="0">
                <a:solidFill>
                  <a:srgbClr val="2D406A"/>
                </a:solidFill>
                <a:latin typeface="Anton"/>
                <a:ea typeface="Anton"/>
                <a:cs typeface="Anton"/>
                <a:sym typeface="Anton"/>
              </a:defRPr>
            </a:lvl3pPr>
            <a:lvl4pPr lvl="3" rtl="0">
              <a:spcBef>
                <a:spcPts val="0"/>
              </a:spcBef>
              <a:spcAft>
                <a:spcPts val="0"/>
              </a:spcAft>
              <a:buClr>
                <a:srgbClr val="2D406A"/>
              </a:buClr>
              <a:buSzPts val="1600"/>
              <a:buFont typeface="Anton"/>
              <a:buNone/>
              <a:defRPr sz="1600" b="0">
                <a:solidFill>
                  <a:srgbClr val="2D406A"/>
                </a:solidFill>
                <a:latin typeface="Anton"/>
                <a:ea typeface="Anton"/>
                <a:cs typeface="Anton"/>
                <a:sym typeface="Anton"/>
              </a:defRPr>
            </a:lvl4pPr>
            <a:lvl5pPr lvl="4" rtl="0">
              <a:spcBef>
                <a:spcPts val="0"/>
              </a:spcBef>
              <a:spcAft>
                <a:spcPts val="0"/>
              </a:spcAft>
              <a:buClr>
                <a:srgbClr val="2D406A"/>
              </a:buClr>
              <a:buSzPts val="1600"/>
              <a:buFont typeface="Anton"/>
              <a:buNone/>
              <a:defRPr sz="1600" b="0">
                <a:solidFill>
                  <a:srgbClr val="2D406A"/>
                </a:solidFill>
                <a:latin typeface="Anton"/>
                <a:ea typeface="Anton"/>
                <a:cs typeface="Anton"/>
                <a:sym typeface="Anton"/>
              </a:defRPr>
            </a:lvl5pPr>
            <a:lvl6pPr lvl="5" rtl="0">
              <a:spcBef>
                <a:spcPts val="0"/>
              </a:spcBef>
              <a:spcAft>
                <a:spcPts val="0"/>
              </a:spcAft>
              <a:buClr>
                <a:srgbClr val="2D406A"/>
              </a:buClr>
              <a:buSzPts val="1600"/>
              <a:buFont typeface="Anton"/>
              <a:buNone/>
              <a:defRPr sz="1600" b="0">
                <a:solidFill>
                  <a:srgbClr val="2D406A"/>
                </a:solidFill>
                <a:latin typeface="Anton"/>
                <a:ea typeface="Anton"/>
                <a:cs typeface="Anton"/>
                <a:sym typeface="Anton"/>
              </a:defRPr>
            </a:lvl6pPr>
            <a:lvl7pPr lvl="6" rtl="0">
              <a:spcBef>
                <a:spcPts val="0"/>
              </a:spcBef>
              <a:spcAft>
                <a:spcPts val="0"/>
              </a:spcAft>
              <a:buClr>
                <a:srgbClr val="2D406A"/>
              </a:buClr>
              <a:buSzPts val="1600"/>
              <a:buFont typeface="Anton"/>
              <a:buNone/>
              <a:defRPr sz="1600" b="0">
                <a:solidFill>
                  <a:srgbClr val="2D406A"/>
                </a:solidFill>
                <a:latin typeface="Anton"/>
                <a:ea typeface="Anton"/>
                <a:cs typeface="Anton"/>
                <a:sym typeface="Anton"/>
              </a:defRPr>
            </a:lvl7pPr>
            <a:lvl8pPr lvl="7" rtl="0">
              <a:spcBef>
                <a:spcPts val="0"/>
              </a:spcBef>
              <a:spcAft>
                <a:spcPts val="0"/>
              </a:spcAft>
              <a:buClr>
                <a:srgbClr val="2D406A"/>
              </a:buClr>
              <a:buSzPts val="1600"/>
              <a:buFont typeface="Anton"/>
              <a:buNone/>
              <a:defRPr sz="1600" b="0">
                <a:solidFill>
                  <a:srgbClr val="2D406A"/>
                </a:solidFill>
                <a:latin typeface="Anton"/>
                <a:ea typeface="Anton"/>
                <a:cs typeface="Anton"/>
                <a:sym typeface="Anton"/>
              </a:defRPr>
            </a:lvl8pPr>
            <a:lvl9pPr lvl="8" rtl="0">
              <a:spcBef>
                <a:spcPts val="0"/>
              </a:spcBef>
              <a:spcAft>
                <a:spcPts val="0"/>
              </a:spcAft>
              <a:buClr>
                <a:srgbClr val="2D406A"/>
              </a:buClr>
              <a:buSzPts val="1600"/>
              <a:buFont typeface="Anton"/>
              <a:buNone/>
              <a:defRPr sz="1600" b="0">
                <a:solidFill>
                  <a:srgbClr val="2D406A"/>
                </a:solidFill>
                <a:latin typeface="Anton"/>
                <a:ea typeface="Anton"/>
                <a:cs typeface="Anton"/>
                <a:sym typeface="Anton"/>
              </a:defRPr>
            </a:lvl9pPr>
          </a:lstStyle>
          <a:p>
            <a:endParaRPr/>
          </a:p>
        </p:txBody>
      </p:sp>
      <p:sp>
        <p:nvSpPr>
          <p:cNvPr id="50" name="Google Shape;50;p9"/>
          <p:cNvSpPr txBox="1">
            <a:spLocks noGrp="1"/>
          </p:cNvSpPr>
          <p:nvPr>
            <p:ph type="subTitle" idx="8"/>
          </p:nvPr>
        </p:nvSpPr>
        <p:spPr>
          <a:xfrm>
            <a:off x="5042750" y="3315725"/>
            <a:ext cx="2619300" cy="974700"/>
          </a:xfrm>
          <a:prstGeom prst="rect">
            <a:avLst/>
          </a:prstGeom>
          <a:noFill/>
        </p:spPr>
        <p:txBody>
          <a:bodyPr spcFirstLastPara="1" wrap="square" lIns="91425" tIns="91425" rIns="91425" bIns="91425" anchor="t" anchorCtr="0">
            <a:noAutofit/>
          </a:bodyPr>
          <a:lstStyle>
            <a:lvl1pPr marR="72000" lvl="0" rtl="0">
              <a:lnSpc>
                <a:spcPct val="100000"/>
              </a:lnSpc>
              <a:spcBef>
                <a:spcPts val="0"/>
              </a:spcBef>
              <a:spcAft>
                <a:spcPts val="0"/>
              </a:spcAft>
              <a:buClr>
                <a:srgbClr val="2D406A"/>
              </a:buClr>
              <a:buSzPts val="1000"/>
              <a:buFont typeface="Abel"/>
              <a:buNone/>
              <a:defRPr sz="1100">
                <a:solidFill>
                  <a:srgbClr val="F3F3F3"/>
                </a:solidFill>
                <a:latin typeface="Abel"/>
                <a:ea typeface="Abel"/>
                <a:cs typeface="Abel"/>
                <a:sym typeface="Abel"/>
              </a:defRPr>
            </a:lvl1pPr>
            <a:lvl2pPr lvl="1" rtl="0">
              <a:lnSpc>
                <a:spcPct val="100000"/>
              </a:lnSpc>
              <a:spcBef>
                <a:spcPts val="0"/>
              </a:spcBef>
              <a:spcAft>
                <a:spcPts val="0"/>
              </a:spcAft>
              <a:buClr>
                <a:srgbClr val="2D406A"/>
              </a:buClr>
              <a:buSzPts val="1000"/>
              <a:buFont typeface="Abel"/>
              <a:buNone/>
              <a:defRPr sz="1000">
                <a:solidFill>
                  <a:srgbClr val="2D406A"/>
                </a:solidFill>
                <a:latin typeface="Abel"/>
                <a:ea typeface="Abel"/>
                <a:cs typeface="Abel"/>
                <a:sym typeface="Abel"/>
              </a:defRPr>
            </a:lvl2pPr>
            <a:lvl3pPr lvl="2" rtl="0">
              <a:lnSpc>
                <a:spcPct val="100000"/>
              </a:lnSpc>
              <a:spcBef>
                <a:spcPts val="0"/>
              </a:spcBef>
              <a:spcAft>
                <a:spcPts val="0"/>
              </a:spcAft>
              <a:buClr>
                <a:srgbClr val="2D406A"/>
              </a:buClr>
              <a:buSzPts val="1000"/>
              <a:buFont typeface="Abel"/>
              <a:buNone/>
              <a:defRPr sz="1000">
                <a:solidFill>
                  <a:srgbClr val="2D406A"/>
                </a:solidFill>
                <a:latin typeface="Abel"/>
                <a:ea typeface="Abel"/>
                <a:cs typeface="Abel"/>
                <a:sym typeface="Abel"/>
              </a:defRPr>
            </a:lvl3pPr>
            <a:lvl4pPr lvl="3" rtl="0">
              <a:lnSpc>
                <a:spcPct val="100000"/>
              </a:lnSpc>
              <a:spcBef>
                <a:spcPts val="0"/>
              </a:spcBef>
              <a:spcAft>
                <a:spcPts val="0"/>
              </a:spcAft>
              <a:buClr>
                <a:srgbClr val="2D406A"/>
              </a:buClr>
              <a:buSzPts val="1000"/>
              <a:buFont typeface="Abel"/>
              <a:buNone/>
              <a:defRPr sz="1000">
                <a:solidFill>
                  <a:srgbClr val="2D406A"/>
                </a:solidFill>
                <a:latin typeface="Abel"/>
                <a:ea typeface="Abel"/>
                <a:cs typeface="Abel"/>
                <a:sym typeface="Abel"/>
              </a:defRPr>
            </a:lvl4pPr>
            <a:lvl5pPr lvl="4" rtl="0">
              <a:lnSpc>
                <a:spcPct val="100000"/>
              </a:lnSpc>
              <a:spcBef>
                <a:spcPts val="0"/>
              </a:spcBef>
              <a:spcAft>
                <a:spcPts val="0"/>
              </a:spcAft>
              <a:buClr>
                <a:srgbClr val="2D406A"/>
              </a:buClr>
              <a:buSzPts val="1000"/>
              <a:buFont typeface="Abel"/>
              <a:buNone/>
              <a:defRPr sz="1000">
                <a:solidFill>
                  <a:srgbClr val="2D406A"/>
                </a:solidFill>
                <a:latin typeface="Abel"/>
                <a:ea typeface="Abel"/>
                <a:cs typeface="Abel"/>
                <a:sym typeface="Abel"/>
              </a:defRPr>
            </a:lvl5pPr>
            <a:lvl6pPr lvl="5" rtl="0">
              <a:lnSpc>
                <a:spcPct val="100000"/>
              </a:lnSpc>
              <a:spcBef>
                <a:spcPts val="0"/>
              </a:spcBef>
              <a:spcAft>
                <a:spcPts val="0"/>
              </a:spcAft>
              <a:buClr>
                <a:srgbClr val="2D406A"/>
              </a:buClr>
              <a:buSzPts val="1000"/>
              <a:buFont typeface="Abel"/>
              <a:buNone/>
              <a:defRPr sz="1000">
                <a:solidFill>
                  <a:srgbClr val="2D406A"/>
                </a:solidFill>
                <a:latin typeface="Abel"/>
                <a:ea typeface="Abel"/>
                <a:cs typeface="Abel"/>
                <a:sym typeface="Abel"/>
              </a:defRPr>
            </a:lvl6pPr>
            <a:lvl7pPr lvl="6" rtl="0">
              <a:lnSpc>
                <a:spcPct val="100000"/>
              </a:lnSpc>
              <a:spcBef>
                <a:spcPts val="0"/>
              </a:spcBef>
              <a:spcAft>
                <a:spcPts val="0"/>
              </a:spcAft>
              <a:buClr>
                <a:srgbClr val="2D406A"/>
              </a:buClr>
              <a:buSzPts val="1000"/>
              <a:buFont typeface="Abel"/>
              <a:buNone/>
              <a:defRPr sz="1000">
                <a:solidFill>
                  <a:srgbClr val="2D406A"/>
                </a:solidFill>
                <a:latin typeface="Abel"/>
                <a:ea typeface="Abel"/>
                <a:cs typeface="Abel"/>
                <a:sym typeface="Abel"/>
              </a:defRPr>
            </a:lvl7pPr>
            <a:lvl8pPr lvl="7" rtl="0">
              <a:lnSpc>
                <a:spcPct val="100000"/>
              </a:lnSpc>
              <a:spcBef>
                <a:spcPts val="0"/>
              </a:spcBef>
              <a:spcAft>
                <a:spcPts val="0"/>
              </a:spcAft>
              <a:buClr>
                <a:srgbClr val="2D406A"/>
              </a:buClr>
              <a:buSzPts val="1000"/>
              <a:buFont typeface="Abel"/>
              <a:buNone/>
              <a:defRPr sz="1000">
                <a:solidFill>
                  <a:srgbClr val="2D406A"/>
                </a:solidFill>
                <a:latin typeface="Abel"/>
                <a:ea typeface="Abel"/>
                <a:cs typeface="Abel"/>
                <a:sym typeface="Abel"/>
              </a:defRPr>
            </a:lvl8pPr>
            <a:lvl9pPr lvl="8" rtl="0">
              <a:lnSpc>
                <a:spcPct val="100000"/>
              </a:lnSpc>
              <a:spcBef>
                <a:spcPts val="0"/>
              </a:spcBef>
              <a:spcAft>
                <a:spcPts val="0"/>
              </a:spcAft>
              <a:buClr>
                <a:srgbClr val="2D406A"/>
              </a:buClr>
              <a:buSzPts val="1000"/>
              <a:buFont typeface="Abel"/>
              <a:buNone/>
              <a:defRPr sz="1000">
                <a:solidFill>
                  <a:srgbClr val="2D406A"/>
                </a:solidFill>
                <a:latin typeface="Abel"/>
                <a:ea typeface="Abel"/>
                <a:cs typeface="Abel"/>
                <a:sym typeface="Abe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IG TEXT">
  <p:cSld name="CUSTOM_6_1_1_1">
    <p:bg>
      <p:bgPr>
        <a:blipFill>
          <a:blip r:embed="rId2">
            <a:alphaModFix/>
          </a:blip>
          <a:stretch>
            <a:fillRect/>
          </a:stretch>
        </a:blipFill>
        <a:effectLst/>
      </p:bgPr>
    </p:bg>
    <p:spTree>
      <p:nvGrpSpPr>
        <p:cNvPr id="1" name="Shape 51"/>
        <p:cNvGrpSpPr/>
        <p:nvPr/>
      </p:nvGrpSpPr>
      <p:grpSpPr>
        <a:xfrm>
          <a:off x="0" y="0"/>
          <a:ext cx="0" cy="0"/>
          <a:chOff x="0" y="0"/>
          <a:chExt cx="0" cy="0"/>
        </a:xfrm>
      </p:grpSpPr>
      <p:sp>
        <p:nvSpPr>
          <p:cNvPr id="52" name="Google Shape;52;p10"/>
          <p:cNvSpPr txBox="1">
            <a:spLocks noGrp="1"/>
          </p:cNvSpPr>
          <p:nvPr>
            <p:ph type="ctrTitle"/>
          </p:nvPr>
        </p:nvSpPr>
        <p:spPr>
          <a:xfrm>
            <a:off x="4650725" y="1658275"/>
            <a:ext cx="3564900" cy="18270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2D406A"/>
              </a:buClr>
              <a:buSzPts val="4800"/>
              <a:buNone/>
              <a:defRPr sz="6000" b="0">
                <a:solidFill>
                  <a:srgbClr val="F3F3F3"/>
                </a:solidFill>
              </a:defRPr>
            </a:lvl1pPr>
            <a:lvl2pPr lvl="1" algn="ctr" rtl="0">
              <a:spcBef>
                <a:spcPts val="0"/>
              </a:spcBef>
              <a:spcAft>
                <a:spcPts val="0"/>
              </a:spcAft>
              <a:buClr>
                <a:srgbClr val="338987"/>
              </a:buClr>
              <a:buSzPts val="4800"/>
              <a:buNone/>
              <a:defRPr sz="4800" b="0">
                <a:solidFill>
                  <a:srgbClr val="338987"/>
                </a:solidFill>
              </a:defRPr>
            </a:lvl2pPr>
            <a:lvl3pPr lvl="2" algn="ctr" rtl="0">
              <a:spcBef>
                <a:spcPts val="0"/>
              </a:spcBef>
              <a:spcAft>
                <a:spcPts val="0"/>
              </a:spcAft>
              <a:buClr>
                <a:srgbClr val="338987"/>
              </a:buClr>
              <a:buSzPts val="4800"/>
              <a:buNone/>
              <a:defRPr sz="4800" b="0">
                <a:solidFill>
                  <a:srgbClr val="338987"/>
                </a:solidFill>
              </a:defRPr>
            </a:lvl3pPr>
            <a:lvl4pPr lvl="3" algn="ctr" rtl="0">
              <a:spcBef>
                <a:spcPts val="0"/>
              </a:spcBef>
              <a:spcAft>
                <a:spcPts val="0"/>
              </a:spcAft>
              <a:buClr>
                <a:srgbClr val="338987"/>
              </a:buClr>
              <a:buSzPts val="4800"/>
              <a:buNone/>
              <a:defRPr sz="4800" b="0">
                <a:solidFill>
                  <a:srgbClr val="338987"/>
                </a:solidFill>
              </a:defRPr>
            </a:lvl4pPr>
            <a:lvl5pPr lvl="4" algn="ctr" rtl="0">
              <a:spcBef>
                <a:spcPts val="0"/>
              </a:spcBef>
              <a:spcAft>
                <a:spcPts val="0"/>
              </a:spcAft>
              <a:buClr>
                <a:srgbClr val="338987"/>
              </a:buClr>
              <a:buSzPts val="4800"/>
              <a:buNone/>
              <a:defRPr sz="4800" b="0">
                <a:solidFill>
                  <a:srgbClr val="338987"/>
                </a:solidFill>
              </a:defRPr>
            </a:lvl5pPr>
            <a:lvl6pPr lvl="5" algn="ctr" rtl="0">
              <a:spcBef>
                <a:spcPts val="0"/>
              </a:spcBef>
              <a:spcAft>
                <a:spcPts val="0"/>
              </a:spcAft>
              <a:buClr>
                <a:srgbClr val="338987"/>
              </a:buClr>
              <a:buSzPts val="4800"/>
              <a:buNone/>
              <a:defRPr sz="4800" b="0">
                <a:solidFill>
                  <a:srgbClr val="338987"/>
                </a:solidFill>
              </a:defRPr>
            </a:lvl6pPr>
            <a:lvl7pPr lvl="6" algn="ctr" rtl="0">
              <a:spcBef>
                <a:spcPts val="0"/>
              </a:spcBef>
              <a:spcAft>
                <a:spcPts val="0"/>
              </a:spcAft>
              <a:buClr>
                <a:srgbClr val="338987"/>
              </a:buClr>
              <a:buSzPts val="4800"/>
              <a:buNone/>
              <a:defRPr sz="4800" b="0">
                <a:solidFill>
                  <a:srgbClr val="338987"/>
                </a:solidFill>
              </a:defRPr>
            </a:lvl7pPr>
            <a:lvl8pPr lvl="7" algn="ctr" rtl="0">
              <a:spcBef>
                <a:spcPts val="0"/>
              </a:spcBef>
              <a:spcAft>
                <a:spcPts val="0"/>
              </a:spcAft>
              <a:buClr>
                <a:srgbClr val="338987"/>
              </a:buClr>
              <a:buSzPts val="4800"/>
              <a:buNone/>
              <a:defRPr sz="4800" b="0">
                <a:solidFill>
                  <a:srgbClr val="338987"/>
                </a:solidFill>
              </a:defRPr>
            </a:lvl8pPr>
            <a:lvl9pPr lvl="8" algn="ctr" rtl="0">
              <a:spcBef>
                <a:spcPts val="0"/>
              </a:spcBef>
              <a:spcAft>
                <a:spcPts val="0"/>
              </a:spcAft>
              <a:buClr>
                <a:srgbClr val="338987"/>
              </a:buClr>
              <a:buSzPts val="4800"/>
              <a:buNone/>
              <a:defRPr sz="4800" b="0">
                <a:solidFill>
                  <a:srgbClr val="338987"/>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ACKGROUND">
  <p:cSld name="CUSTOM_11_1_2_1_1">
    <p:bg>
      <p:bgPr>
        <a:blipFill>
          <a:blip r:embed="rId2">
            <a:alphaModFix/>
          </a:blip>
          <a:stretch>
            <a:fillRect/>
          </a:stretch>
        </a:blipFill>
        <a:effectLst/>
      </p:bgPr>
    </p:bg>
    <p:spTree>
      <p:nvGrpSpPr>
        <p:cNvPr id="1" name="Shape 83"/>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slide " type="blank">
  <p:cSld name="BLANK">
    <p:bg>
      <p:bgPr>
        <a:solidFill>
          <a:srgbClr val="FDF3E5">
            <a:alpha val="29620"/>
          </a:srgbClr>
        </a:solidFill>
        <a:effectLst/>
      </p:bgPr>
    </p:bg>
    <p:spTree>
      <p:nvGrpSpPr>
        <p:cNvPr id="1" name="Shape 84"/>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p:cSld name="SECTION TITLE">
    <p:bg>
      <p:bgPr>
        <a:blipFill>
          <a:blip r:embed="rId2">
            <a:alphaModFix/>
          </a:blip>
          <a:stretch>
            <a:fillRect/>
          </a:stretch>
        </a:blipFill>
        <a:effectLst/>
      </p:bgPr>
    </p:bg>
    <p:spTree>
      <p:nvGrpSpPr>
        <p:cNvPr id="1" name="Shape 30"/>
        <p:cNvGrpSpPr/>
        <p:nvPr/>
      </p:nvGrpSpPr>
      <p:grpSpPr>
        <a:xfrm>
          <a:off x="0" y="0"/>
          <a:ext cx="0" cy="0"/>
          <a:chOff x="0" y="0"/>
          <a:chExt cx="0" cy="0"/>
        </a:xfrm>
      </p:grpSpPr>
      <p:sp>
        <p:nvSpPr>
          <p:cNvPr id="31" name="Google Shape;31;p7"/>
          <p:cNvSpPr txBox="1">
            <a:spLocks noGrp="1"/>
          </p:cNvSpPr>
          <p:nvPr>
            <p:ph type="ctrTitle"/>
          </p:nvPr>
        </p:nvSpPr>
        <p:spPr>
          <a:xfrm>
            <a:off x="5909550" y="1715300"/>
            <a:ext cx="1815300" cy="11043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3F3F3"/>
              </a:buClr>
              <a:buSzPts val="3000"/>
              <a:buNone/>
              <a:defRPr sz="3600" b="0">
                <a:solidFill>
                  <a:srgbClr val="F3F3F3"/>
                </a:solidFill>
              </a:defRPr>
            </a:lvl1pPr>
            <a:lvl2pPr lvl="1" rtl="0">
              <a:spcBef>
                <a:spcPts val="0"/>
              </a:spcBef>
              <a:spcAft>
                <a:spcPts val="0"/>
              </a:spcAft>
              <a:buClr>
                <a:srgbClr val="F3F3F3"/>
              </a:buClr>
              <a:buSzPts val="3000"/>
              <a:buFont typeface="Unica One"/>
              <a:buNone/>
              <a:defRPr sz="3000">
                <a:solidFill>
                  <a:srgbClr val="F3F3F3"/>
                </a:solidFill>
                <a:latin typeface="Unica One"/>
                <a:ea typeface="Unica One"/>
                <a:cs typeface="Unica One"/>
                <a:sym typeface="Unica One"/>
              </a:defRPr>
            </a:lvl2pPr>
            <a:lvl3pPr lvl="2" rtl="0">
              <a:spcBef>
                <a:spcPts val="0"/>
              </a:spcBef>
              <a:spcAft>
                <a:spcPts val="0"/>
              </a:spcAft>
              <a:buClr>
                <a:srgbClr val="F3F3F3"/>
              </a:buClr>
              <a:buSzPts val="3000"/>
              <a:buFont typeface="Unica One"/>
              <a:buNone/>
              <a:defRPr sz="3000">
                <a:solidFill>
                  <a:srgbClr val="F3F3F3"/>
                </a:solidFill>
                <a:latin typeface="Unica One"/>
                <a:ea typeface="Unica One"/>
                <a:cs typeface="Unica One"/>
                <a:sym typeface="Unica One"/>
              </a:defRPr>
            </a:lvl3pPr>
            <a:lvl4pPr lvl="3" rtl="0">
              <a:spcBef>
                <a:spcPts val="0"/>
              </a:spcBef>
              <a:spcAft>
                <a:spcPts val="0"/>
              </a:spcAft>
              <a:buClr>
                <a:srgbClr val="F3F3F3"/>
              </a:buClr>
              <a:buSzPts val="3000"/>
              <a:buFont typeface="Unica One"/>
              <a:buNone/>
              <a:defRPr sz="3000">
                <a:solidFill>
                  <a:srgbClr val="F3F3F3"/>
                </a:solidFill>
                <a:latin typeface="Unica One"/>
                <a:ea typeface="Unica One"/>
                <a:cs typeface="Unica One"/>
                <a:sym typeface="Unica One"/>
              </a:defRPr>
            </a:lvl4pPr>
            <a:lvl5pPr lvl="4" rtl="0">
              <a:spcBef>
                <a:spcPts val="0"/>
              </a:spcBef>
              <a:spcAft>
                <a:spcPts val="0"/>
              </a:spcAft>
              <a:buClr>
                <a:srgbClr val="F3F3F3"/>
              </a:buClr>
              <a:buSzPts val="3000"/>
              <a:buFont typeface="Unica One"/>
              <a:buNone/>
              <a:defRPr sz="3000">
                <a:solidFill>
                  <a:srgbClr val="F3F3F3"/>
                </a:solidFill>
                <a:latin typeface="Unica One"/>
                <a:ea typeface="Unica One"/>
                <a:cs typeface="Unica One"/>
                <a:sym typeface="Unica One"/>
              </a:defRPr>
            </a:lvl5pPr>
            <a:lvl6pPr lvl="5" rtl="0">
              <a:spcBef>
                <a:spcPts val="0"/>
              </a:spcBef>
              <a:spcAft>
                <a:spcPts val="0"/>
              </a:spcAft>
              <a:buClr>
                <a:srgbClr val="F3F3F3"/>
              </a:buClr>
              <a:buSzPts val="3000"/>
              <a:buFont typeface="Unica One"/>
              <a:buNone/>
              <a:defRPr sz="3000">
                <a:solidFill>
                  <a:srgbClr val="F3F3F3"/>
                </a:solidFill>
                <a:latin typeface="Unica One"/>
                <a:ea typeface="Unica One"/>
                <a:cs typeface="Unica One"/>
                <a:sym typeface="Unica One"/>
              </a:defRPr>
            </a:lvl6pPr>
            <a:lvl7pPr lvl="6" rtl="0">
              <a:spcBef>
                <a:spcPts val="0"/>
              </a:spcBef>
              <a:spcAft>
                <a:spcPts val="0"/>
              </a:spcAft>
              <a:buClr>
                <a:srgbClr val="F3F3F3"/>
              </a:buClr>
              <a:buSzPts val="3000"/>
              <a:buFont typeface="Unica One"/>
              <a:buNone/>
              <a:defRPr sz="3000">
                <a:solidFill>
                  <a:srgbClr val="F3F3F3"/>
                </a:solidFill>
                <a:latin typeface="Unica One"/>
                <a:ea typeface="Unica One"/>
                <a:cs typeface="Unica One"/>
                <a:sym typeface="Unica One"/>
              </a:defRPr>
            </a:lvl7pPr>
            <a:lvl8pPr lvl="7" rtl="0">
              <a:spcBef>
                <a:spcPts val="0"/>
              </a:spcBef>
              <a:spcAft>
                <a:spcPts val="0"/>
              </a:spcAft>
              <a:buClr>
                <a:srgbClr val="F3F3F3"/>
              </a:buClr>
              <a:buSzPts val="3000"/>
              <a:buFont typeface="Unica One"/>
              <a:buNone/>
              <a:defRPr sz="3000">
                <a:solidFill>
                  <a:srgbClr val="F3F3F3"/>
                </a:solidFill>
                <a:latin typeface="Unica One"/>
                <a:ea typeface="Unica One"/>
                <a:cs typeface="Unica One"/>
                <a:sym typeface="Unica One"/>
              </a:defRPr>
            </a:lvl8pPr>
            <a:lvl9pPr lvl="8" rtl="0">
              <a:spcBef>
                <a:spcPts val="0"/>
              </a:spcBef>
              <a:spcAft>
                <a:spcPts val="0"/>
              </a:spcAft>
              <a:buClr>
                <a:srgbClr val="F3F3F3"/>
              </a:buClr>
              <a:buSzPts val="3000"/>
              <a:buFont typeface="Unica One"/>
              <a:buNone/>
              <a:defRPr sz="3000">
                <a:solidFill>
                  <a:srgbClr val="F3F3F3"/>
                </a:solidFill>
                <a:latin typeface="Unica One"/>
                <a:ea typeface="Unica One"/>
                <a:cs typeface="Unica One"/>
                <a:sym typeface="Unica One"/>
              </a:defRPr>
            </a:lvl9pPr>
          </a:lstStyle>
          <a:p>
            <a:endParaRPr/>
          </a:p>
        </p:txBody>
      </p:sp>
      <p:sp>
        <p:nvSpPr>
          <p:cNvPr id="32" name="Google Shape;32;p7"/>
          <p:cNvSpPr txBox="1">
            <a:spLocks noGrp="1"/>
          </p:cNvSpPr>
          <p:nvPr>
            <p:ph type="subTitle" idx="1"/>
          </p:nvPr>
        </p:nvSpPr>
        <p:spPr>
          <a:xfrm>
            <a:off x="5909550" y="2819625"/>
            <a:ext cx="2312400" cy="1104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3F3F3"/>
              </a:buClr>
              <a:buSzPts val="1400"/>
              <a:buNone/>
              <a:defRPr sz="1400">
                <a:solidFill>
                  <a:srgbClr val="F3F3F3"/>
                </a:solidFill>
              </a:defRPr>
            </a:lvl1pPr>
            <a:lvl2pPr lvl="1" rtl="0">
              <a:lnSpc>
                <a:spcPct val="100000"/>
              </a:lnSpc>
              <a:spcBef>
                <a:spcPts val="0"/>
              </a:spcBef>
              <a:spcAft>
                <a:spcPts val="0"/>
              </a:spcAft>
              <a:buClr>
                <a:srgbClr val="F3F3F3"/>
              </a:buClr>
              <a:buSzPts val="3000"/>
              <a:buFont typeface="Unica One"/>
              <a:buNone/>
              <a:defRPr sz="3000">
                <a:solidFill>
                  <a:srgbClr val="F3F3F3"/>
                </a:solidFill>
                <a:latin typeface="Unica One"/>
                <a:ea typeface="Unica One"/>
                <a:cs typeface="Unica One"/>
                <a:sym typeface="Unica One"/>
              </a:defRPr>
            </a:lvl2pPr>
            <a:lvl3pPr lvl="2" rtl="0">
              <a:lnSpc>
                <a:spcPct val="100000"/>
              </a:lnSpc>
              <a:spcBef>
                <a:spcPts val="0"/>
              </a:spcBef>
              <a:spcAft>
                <a:spcPts val="0"/>
              </a:spcAft>
              <a:buClr>
                <a:srgbClr val="F3F3F3"/>
              </a:buClr>
              <a:buSzPts val="3000"/>
              <a:buFont typeface="Unica One"/>
              <a:buNone/>
              <a:defRPr sz="3000">
                <a:solidFill>
                  <a:srgbClr val="F3F3F3"/>
                </a:solidFill>
                <a:latin typeface="Unica One"/>
                <a:ea typeface="Unica One"/>
                <a:cs typeface="Unica One"/>
                <a:sym typeface="Unica One"/>
              </a:defRPr>
            </a:lvl3pPr>
            <a:lvl4pPr lvl="3" rtl="0">
              <a:lnSpc>
                <a:spcPct val="100000"/>
              </a:lnSpc>
              <a:spcBef>
                <a:spcPts val="0"/>
              </a:spcBef>
              <a:spcAft>
                <a:spcPts val="0"/>
              </a:spcAft>
              <a:buClr>
                <a:srgbClr val="F3F3F3"/>
              </a:buClr>
              <a:buSzPts val="3000"/>
              <a:buFont typeface="Unica One"/>
              <a:buNone/>
              <a:defRPr sz="3000">
                <a:solidFill>
                  <a:srgbClr val="F3F3F3"/>
                </a:solidFill>
                <a:latin typeface="Unica One"/>
                <a:ea typeface="Unica One"/>
                <a:cs typeface="Unica One"/>
                <a:sym typeface="Unica One"/>
              </a:defRPr>
            </a:lvl4pPr>
            <a:lvl5pPr lvl="4" rtl="0">
              <a:lnSpc>
                <a:spcPct val="100000"/>
              </a:lnSpc>
              <a:spcBef>
                <a:spcPts val="0"/>
              </a:spcBef>
              <a:spcAft>
                <a:spcPts val="0"/>
              </a:spcAft>
              <a:buClr>
                <a:srgbClr val="F3F3F3"/>
              </a:buClr>
              <a:buSzPts val="3000"/>
              <a:buFont typeface="Unica One"/>
              <a:buNone/>
              <a:defRPr sz="3000">
                <a:solidFill>
                  <a:srgbClr val="F3F3F3"/>
                </a:solidFill>
                <a:latin typeface="Unica One"/>
                <a:ea typeface="Unica One"/>
                <a:cs typeface="Unica One"/>
                <a:sym typeface="Unica One"/>
              </a:defRPr>
            </a:lvl5pPr>
            <a:lvl6pPr lvl="5" rtl="0">
              <a:lnSpc>
                <a:spcPct val="100000"/>
              </a:lnSpc>
              <a:spcBef>
                <a:spcPts val="0"/>
              </a:spcBef>
              <a:spcAft>
                <a:spcPts val="0"/>
              </a:spcAft>
              <a:buClr>
                <a:srgbClr val="F3F3F3"/>
              </a:buClr>
              <a:buSzPts val="3000"/>
              <a:buFont typeface="Unica One"/>
              <a:buNone/>
              <a:defRPr sz="3000">
                <a:solidFill>
                  <a:srgbClr val="F3F3F3"/>
                </a:solidFill>
                <a:latin typeface="Unica One"/>
                <a:ea typeface="Unica One"/>
                <a:cs typeface="Unica One"/>
                <a:sym typeface="Unica One"/>
              </a:defRPr>
            </a:lvl6pPr>
            <a:lvl7pPr lvl="6" rtl="0">
              <a:lnSpc>
                <a:spcPct val="100000"/>
              </a:lnSpc>
              <a:spcBef>
                <a:spcPts val="0"/>
              </a:spcBef>
              <a:spcAft>
                <a:spcPts val="0"/>
              </a:spcAft>
              <a:buClr>
                <a:srgbClr val="F3F3F3"/>
              </a:buClr>
              <a:buSzPts val="3000"/>
              <a:buFont typeface="Unica One"/>
              <a:buNone/>
              <a:defRPr sz="3000">
                <a:solidFill>
                  <a:srgbClr val="F3F3F3"/>
                </a:solidFill>
                <a:latin typeface="Unica One"/>
                <a:ea typeface="Unica One"/>
                <a:cs typeface="Unica One"/>
                <a:sym typeface="Unica One"/>
              </a:defRPr>
            </a:lvl7pPr>
            <a:lvl8pPr lvl="7" rtl="0">
              <a:lnSpc>
                <a:spcPct val="100000"/>
              </a:lnSpc>
              <a:spcBef>
                <a:spcPts val="0"/>
              </a:spcBef>
              <a:spcAft>
                <a:spcPts val="0"/>
              </a:spcAft>
              <a:buClr>
                <a:srgbClr val="F3F3F3"/>
              </a:buClr>
              <a:buSzPts val="3000"/>
              <a:buFont typeface="Unica One"/>
              <a:buNone/>
              <a:defRPr sz="3000">
                <a:solidFill>
                  <a:srgbClr val="F3F3F3"/>
                </a:solidFill>
                <a:latin typeface="Unica One"/>
                <a:ea typeface="Unica One"/>
                <a:cs typeface="Unica One"/>
                <a:sym typeface="Unica One"/>
              </a:defRPr>
            </a:lvl8pPr>
            <a:lvl9pPr lvl="8" rtl="0">
              <a:lnSpc>
                <a:spcPct val="100000"/>
              </a:lnSpc>
              <a:spcBef>
                <a:spcPts val="0"/>
              </a:spcBef>
              <a:spcAft>
                <a:spcPts val="0"/>
              </a:spcAft>
              <a:buClr>
                <a:srgbClr val="F3F3F3"/>
              </a:buClr>
              <a:buSzPts val="3000"/>
              <a:buFont typeface="Unica One"/>
              <a:buNone/>
              <a:defRPr sz="3000">
                <a:solidFill>
                  <a:srgbClr val="F3F3F3"/>
                </a:solidFill>
                <a:latin typeface="Unica One"/>
                <a:ea typeface="Unica One"/>
                <a:cs typeface="Unica One"/>
                <a:sym typeface="Unica One"/>
              </a:defRPr>
            </a:lvl9pPr>
          </a:lstStyle>
          <a:p>
            <a:endParaRPr/>
          </a:p>
        </p:txBody>
      </p:sp>
    </p:spTree>
    <p:extLst>
      <p:ext uri="{BB962C8B-B14F-4D97-AF65-F5344CB8AC3E}">
        <p14:creationId xmlns:p14="http://schemas.microsoft.com/office/powerpoint/2010/main" val="37639043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rgbClr val="F3F3F3"/>
              </a:buClr>
              <a:buSzPts val="2800"/>
              <a:buFont typeface="Unica One"/>
              <a:buNone/>
              <a:defRPr sz="2800" b="1">
                <a:solidFill>
                  <a:srgbClr val="F3F3F3"/>
                </a:solidFill>
                <a:latin typeface="Unica One"/>
                <a:ea typeface="Unica One"/>
                <a:cs typeface="Unica One"/>
                <a:sym typeface="Unica One"/>
              </a:defRPr>
            </a:lvl1pPr>
            <a:lvl2pPr lvl="1" rtl="0">
              <a:spcBef>
                <a:spcPts val="0"/>
              </a:spcBef>
              <a:spcAft>
                <a:spcPts val="0"/>
              </a:spcAft>
              <a:buClr>
                <a:srgbClr val="F3F3F3"/>
              </a:buClr>
              <a:buSzPts val="2800"/>
              <a:buFont typeface="Josefin Sans"/>
              <a:buNone/>
              <a:defRPr sz="2800" b="1">
                <a:solidFill>
                  <a:srgbClr val="F3F3F3"/>
                </a:solidFill>
                <a:latin typeface="Josefin Sans"/>
                <a:ea typeface="Josefin Sans"/>
                <a:cs typeface="Josefin Sans"/>
                <a:sym typeface="Josefin Sans"/>
              </a:defRPr>
            </a:lvl2pPr>
            <a:lvl3pPr lvl="2" rtl="0">
              <a:spcBef>
                <a:spcPts val="0"/>
              </a:spcBef>
              <a:spcAft>
                <a:spcPts val="0"/>
              </a:spcAft>
              <a:buClr>
                <a:srgbClr val="F3F3F3"/>
              </a:buClr>
              <a:buSzPts val="2800"/>
              <a:buFont typeface="Josefin Sans"/>
              <a:buNone/>
              <a:defRPr sz="2800" b="1">
                <a:solidFill>
                  <a:srgbClr val="F3F3F3"/>
                </a:solidFill>
                <a:latin typeface="Josefin Sans"/>
                <a:ea typeface="Josefin Sans"/>
                <a:cs typeface="Josefin Sans"/>
                <a:sym typeface="Josefin Sans"/>
              </a:defRPr>
            </a:lvl3pPr>
            <a:lvl4pPr lvl="3" rtl="0">
              <a:spcBef>
                <a:spcPts val="0"/>
              </a:spcBef>
              <a:spcAft>
                <a:spcPts val="0"/>
              </a:spcAft>
              <a:buClr>
                <a:srgbClr val="F3F3F3"/>
              </a:buClr>
              <a:buSzPts val="2800"/>
              <a:buFont typeface="Josefin Sans"/>
              <a:buNone/>
              <a:defRPr sz="2800" b="1">
                <a:solidFill>
                  <a:srgbClr val="F3F3F3"/>
                </a:solidFill>
                <a:latin typeface="Josefin Sans"/>
                <a:ea typeface="Josefin Sans"/>
                <a:cs typeface="Josefin Sans"/>
                <a:sym typeface="Josefin Sans"/>
              </a:defRPr>
            </a:lvl4pPr>
            <a:lvl5pPr lvl="4" rtl="0">
              <a:spcBef>
                <a:spcPts val="0"/>
              </a:spcBef>
              <a:spcAft>
                <a:spcPts val="0"/>
              </a:spcAft>
              <a:buClr>
                <a:srgbClr val="F3F3F3"/>
              </a:buClr>
              <a:buSzPts val="2800"/>
              <a:buFont typeface="Josefin Sans"/>
              <a:buNone/>
              <a:defRPr sz="2800" b="1">
                <a:solidFill>
                  <a:srgbClr val="F3F3F3"/>
                </a:solidFill>
                <a:latin typeface="Josefin Sans"/>
                <a:ea typeface="Josefin Sans"/>
                <a:cs typeface="Josefin Sans"/>
                <a:sym typeface="Josefin Sans"/>
              </a:defRPr>
            </a:lvl5pPr>
            <a:lvl6pPr lvl="5" rtl="0">
              <a:spcBef>
                <a:spcPts val="0"/>
              </a:spcBef>
              <a:spcAft>
                <a:spcPts val="0"/>
              </a:spcAft>
              <a:buClr>
                <a:srgbClr val="F3F3F3"/>
              </a:buClr>
              <a:buSzPts val="2800"/>
              <a:buFont typeface="Josefin Sans"/>
              <a:buNone/>
              <a:defRPr sz="2800" b="1">
                <a:solidFill>
                  <a:srgbClr val="F3F3F3"/>
                </a:solidFill>
                <a:latin typeface="Josefin Sans"/>
                <a:ea typeface="Josefin Sans"/>
                <a:cs typeface="Josefin Sans"/>
                <a:sym typeface="Josefin Sans"/>
              </a:defRPr>
            </a:lvl6pPr>
            <a:lvl7pPr lvl="6" rtl="0">
              <a:spcBef>
                <a:spcPts val="0"/>
              </a:spcBef>
              <a:spcAft>
                <a:spcPts val="0"/>
              </a:spcAft>
              <a:buClr>
                <a:srgbClr val="F3F3F3"/>
              </a:buClr>
              <a:buSzPts val="2800"/>
              <a:buFont typeface="Josefin Sans"/>
              <a:buNone/>
              <a:defRPr sz="2800" b="1">
                <a:solidFill>
                  <a:srgbClr val="F3F3F3"/>
                </a:solidFill>
                <a:latin typeface="Josefin Sans"/>
                <a:ea typeface="Josefin Sans"/>
                <a:cs typeface="Josefin Sans"/>
                <a:sym typeface="Josefin Sans"/>
              </a:defRPr>
            </a:lvl7pPr>
            <a:lvl8pPr lvl="7" rtl="0">
              <a:spcBef>
                <a:spcPts val="0"/>
              </a:spcBef>
              <a:spcAft>
                <a:spcPts val="0"/>
              </a:spcAft>
              <a:buClr>
                <a:srgbClr val="F3F3F3"/>
              </a:buClr>
              <a:buSzPts val="2800"/>
              <a:buFont typeface="Josefin Sans"/>
              <a:buNone/>
              <a:defRPr sz="2800" b="1">
                <a:solidFill>
                  <a:srgbClr val="F3F3F3"/>
                </a:solidFill>
                <a:latin typeface="Josefin Sans"/>
                <a:ea typeface="Josefin Sans"/>
                <a:cs typeface="Josefin Sans"/>
                <a:sym typeface="Josefin Sans"/>
              </a:defRPr>
            </a:lvl8pPr>
            <a:lvl9pPr lvl="8" rtl="0">
              <a:spcBef>
                <a:spcPts val="0"/>
              </a:spcBef>
              <a:spcAft>
                <a:spcPts val="0"/>
              </a:spcAft>
              <a:buClr>
                <a:srgbClr val="F3F3F3"/>
              </a:buClr>
              <a:buSzPts val="2800"/>
              <a:buFont typeface="Josefin Sans"/>
              <a:buNone/>
              <a:defRPr sz="2800" b="1">
                <a:solidFill>
                  <a:srgbClr val="F3F3F3"/>
                </a:solidFill>
                <a:latin typeface="Josefin Sans"/>
                <a:ea typeface="Josefin Sans"/>
                <a:cs typeface="Josefin Sans"/>
                <a:sym typeface="Josefin Sans"/>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rtl="0">
              <a:lnSpc>
                <a:spcPct val="115000"/>
              </a:lnSpc>
              <a:spcBef>
                <a:spcPts val="0"/>
              </a:spcBef>
              <a:spcAft>
                <a:spcPts val="0"/>
              </a:spcAft>
              <a:buClr>
                <a:srgbClr val="F3F3F3"/>
              </a:buClr>
              <a:buSzPts val="1200"/>
              <a:buFont typeface="Abel"/>
              <a:buChar char="●"/>
              <a:defRPr sz="1200">
                <a:solidFill>
                  <a:srgbClr val="F3F3F3"/>
                </a:solidFill>
                <a:latin typeface="Abel"/>
                <a:ea typeface="Abel"/>
                <a:cs typeface="Abel"/>
                <a:sym typeface="Abel"/>
              </a:defRPr>
            </a:lvl1pPr>
            <a:lvl2pPr marL="914400" lvl="1" indent="-304800" rtl="0">
              <a:lnSpc>
                <a:spcPct val="115000"/>
              </a:lnSpc>
              <a:spcBef>
                <a:spcPts val="1600"/>
              </a:spcBef>
              <a:spcAft>
                <a:spcPts val="0"/>
              </a:spcAft>
              <a:buClr>
                <a:srgbClr val="F3F3F3"/>
              </a:buClr>
              <a:buSzPts val="1200"/>
              <a:buFont typeface="Abel"/>
              <a:buChar char="○"/>
              <a:defRPr sz="1200">
                <a:solidFill>
                  <a:srgbClr val="F3F3F3"/>
                </a:solidFill>
                <a:latin typeface="Abel"/>
                <a:ea typeface="Abel"/>
                <a:cs typeface="Abel"/>
                <a:sym typeface="Abel"/>
              </a:defRPr>
            </a:lvl2pPr>
            <a:lvl3pPr marL="1371600" lvl="2" indent="-304800" rtl="0">
              <a:lnSpc>
                <a:spcPct val="115000"/>
              </a:lnSpc>
              <a:spcBef>
                <a:spcPts val="1600"/>
              </a:spcBef>
              <a:spcAft>
                <a:spcPts val="0"/>
              </a:spcAft>
              <a:buClr>
                <a:srgbClr val="F3F3F3"/>
              </a:buClr>
              <a:buSzPts val="1200"/>
              <a:buFont typeface="Abel"/>
              <a:buChar char="■"/>
              <a:defRPr sz="1200">
                <a:solidFill>
                  <a:srgbClr val="F3F3F3"/>
                </a:solidFill>
                <a:latin typeface="Abel"/>
                <a:ea typeface="Abel"/>
                <a:cs typeface="Abel"/>
                <a:sym typeface="Abel"/>
              </a:defRPr>
            </a:lvl3pPr>
            <a:lvl4pPr marL="1828800" lvl="3" indent="-304800" rtl="0">
              <a:lnSpc>
                <a:spcPct val="115000"/>
              </a:lnSpc>
              <a:spcBef>
                <a:spcPts val="1600"/>
              </a:spcBef>
              <a:spcAft>
                <a:spcPts val="0"/>
              </a:spcAft>
              <a:buClr>
                <a:srgbClr val="F3F3F3"/>
              </a:buClr>
              <a:buSzPts val="1200"/>
              <a:buFont typeface="Abel"/>
              <a:buChar char="●"/>
              <a:defRPr sz="1200">
                <a:solidFill>
                  <a:srgbClr val="F3F3F3"/>
                </a:solidFill>
                <a:latin typeface="Abel"/>
                <a:ea typeface="Abel"/>
                <a:cs typeface="Abel"/>
                <a:sym typeface="Abel"/>
              </a:defRPr>
            </a:lvl4pPr>
            <a:lvl5pPr marL="2286000" lvl="4" indent="-304800" rtl="0">
              <a:lnSpc>
                <a:spcPct val="115000"/>
              </a:lnSpc>
              <a:spcBef>
                <a:spcPts val="1600"/>
              </a:spcBef>
              <a:spcAft>
                <a:spcPts val="0"/>
              </a:spcAft>
              <a:buClr>
                <a:srgbClr val="F3F3F3"/>
              </a:buClr>
              <a:buSzPts val="1200"/>
              <a:buFont typeface="Abel"/>
              <a:buChar char="○"/>
              <a:defRPr sz="1200">
                <a:solidFill>
                  <a:srgbClr val="F3F3F3"/>
                </a:solidFill>
                <a:latin typeface="Abel"/>
                <a:ea typeface="Abel"/>
                <a:cs typeface="Abel"/>
                <a:sym typeface="Abel"/>
              </a:defRPr>
            </a:lvl5pPr>
            <a:lvl6pPr marL="2743200" lvl="5" indent="-304800" rtl="0">
              <a:lnSpc>
                <a:spcPct val="115000"/>
              </a:lnSpc>
              <a:spcBef>
                <a:spcPts val="1600"/>
              </a:spcBef>
              <a:spcAft>
                <a:spcPts val="0"/>
              </a:spcAft>
              <a:buClr>
                <a:srgbClr val="F3F3F3"/>
              </a:buClr>
              <a:buSzPts val="1200"/>
              <a:buFont typeface="Abel"/>
              <a:buChar char="■"/>
              <a:defRPr sz="1200">
                <a:solidFill>
                  <a:srgbClr val="F3F3F3"/>
                </a:solidFill>
                <a:latin typeface="Abel"/>
                <a:ea typeface="Abel"/>
                <a:cs typeface="Abel"/>
                <a:sym typeface="Abel"/>
              </a:defRPr>
            </a:lvl6pPr>
            <a:lvl7pPr marL="3200400" lvl="6" indent="-304800" rtl="0">
              <a:lnSpc>
                <a:spcPct val="115000"/>
              </a:lnSpc>
              <a:spcBef>
                <a:spcPts val="1600"/>
              </a:spcBef>
              <a:spcAft>
                <a:spcPts val="0"/>
              </a:spcAft>
              <a:buClr>
                <a:srgbClr val="F3F3F3"/>
              </a:buClr>
              <a:buSzPts val="1200"/>
              <a:buFont typeface="Abel"/>
              <a:buChar char="●"/>
              <a:defRPr sz="1200">
                <a:solidFill>
                  <a:srgbClr val="F3F3F3"/>
                </a:solidFill>
                <a:latin typeface="Abel"/>
                <a:ea typeface="Abel"/>
                <a:cs typeface="Abel"/>
                <a:sym typeface="Abel"/>
              </a:defRPr>
            </a:lvl7pPr>
            <a:lvl8pPr marL="3657600" lvl="7" indent="-304800" rtl="0">
              <a:lnSpc>
                <a:spcPct val="115000"/>
              </a:lnSpc>
              <a:spcBef>
                <a:spcPts val="1600"/>
              </a:spcBef>
              <a:spcAft>
                <a:spcPts val="0"/>
              </a:spcAft>
              <a:buClr>
                <a:srgbClr val="F3F3F3"/>
              </a:buClr>
              <a:buSzPts val="1200"/>
              <a:buFont typeface="Abel"/>
              <a:buChar char="○"/>
              <a:defRPr sz="1200">
                <a:solidFill>
                  <a:srgbClr val="F3F3F3"/>
                </a:solidFill>
                <a:latin typeface="Abel"/>
                <a:ea typeface="Abel"/>
                <a:cs typeface="Abel"/>
                <a:sym typeface="Abel"/>
              </a:defRPr>
            </a:lvl8pPr>
            <a:lvl9pPr marL="4114800" lvl="8" indent="-304800" rtl="0">
              <a:lnSpc>
                <a:spcPct val="115000"/>
              </a:lnSpc>
              <a:spcBef>
                <a:spcPts val="1600"/>
              </a:spcBef>
              <a:spcAft>
                <a:spcPts val="1600"/>
              </a:spcAft>
              <a:buClr>
                <a:srgbClr val="F3F3F3"/>
              </a:buClr>
              <a:buSzPts val="1200"/>
              <a:buFont typeface="Abel"/>
              <a:buChar char="■"/>
              <a:defRPr sz="1200">
                <a:solidFill>
                  <a:srgbClr val="F3F3F3"/>
                </a:solidFill>
                <a:latin typeface="Abel"/>
                <a:ea typeface="Abel"/>
                <a:cs typeface="Abel"/>
                <a:sym typeface="Abel"/>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5" r:id="rId4"/>
    <p:sldLayoutId id="2147483656" r:id="rId5"/>
    <p:sldLayoutId id="2147483664" r:id="rId6"/>
    <p:sldLayoutId id="2147483665" r:id="rId7"/>
    <p:sldLayoutId id="2147483669" r:id="rId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6.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3.jpg"/><Relationship Id="rId7" Type="http://schemas.openxmlformats.org/officeDocument/2006/relationships/diagramColors" Target="../diagrams/colors1.xml"/><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8.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sharpenSoften amount="100000"/>
                    </a14:imgEffect>
                    <a14:imgEffect>
                      <a14:brightnessContrast bright="-13000" contrast="40000"/>
                    </a14:imgEffect>
                  </a14:imgLayer>
                </a14:imgProps>
              </a:ext>
            </a:extLst>
          </a:blip>
          <a:srcRect/>
          <a:stretch>
            <a:fillRect/>
          </a:stretch>
        </a:blipFill>
        <a:effectLst/>
      </p:bgPr>
    </p:bg>
    <p:spTree>
      <p:nvGrpSpPr>
        <p:cNvPr id="1" name="Shape 92"/>
        <p:cNvGrpSpPr/>
        <p:nvPr/>
      </p:nvGrpSpPr>
      <p:grpSpPr>
        <a:xfrm>
          <a:off x="0" y="0"/>
          <a:ext cx="0" cy="0"/>
          <a:chOff x="0" y="0"/>
          <a:chExt cx="0" cy="0"/>
        </a:xfrm>
      </p:grpSpPr>
      <p:sp>
        <p:nvSpPr>
          <p:cNvPr id="94" name="Google Shape;94;p22"/>
          <p:cNvSpPr txBox="1">
            <a:spLocks noGrp="1"/>
          </p:cNvSpPr>
          <p:nvPr>
            <p:ph type="ctrTitle"/>
          </p:nvPr>
        </p:nvSpPr>
        <p:spPr>
          <a:xfrm>
            <a:off x="833000" y="2566175"/>
            <a:ext cx="3500700" cy="1447500"/>
          </a:xfrm>
          <a:prstGeom prst="rect">
            <a:avLst/>
          </a:prstGeom>
        </p:spPr>
        <p:txBody>
          <a:bodyPr spcFirstLastPara="1" wrap="square" lIns="91425" tIns="91425" rIns="91425" bIns="91425" anchor="b" anchorCtr="0">
            <a:noAutofit/>
          </a:bodyPr>
          <a:lstStyle/>
          <a:p>
            <a:r>
              <a:rPr lang="en-US" dirty="0"/>
              <a:t>CHEST X-RAY IMAGES PNEUMONIA</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art, line chart&#10;&#10;Description automatically generated">
            <a:extLst>
              <a:ext uri="{FF2B5EF4-FFF2-40B4-BE49-F238E27FC236}">
                <a16:creationId xmlns:a16="http://schemas.microsoft.com/office/drawing/2014/main" id="{12532DA2-444B-864D-96A1-860C20C3A7E9}"/>
              </a:ext>
            </a:extLst>
          </p:cNvPr>
          <p:cNvPicPr/>
          <p:nvPr/>
        </p:nvPicPr>
        <p:blipFill>
          <a:blip r:embed="rId2">
            <a:extLst>
              <a:ext uri="{28A0092B-C50C-407E-A947-70E740481C1C}">
                <a14:useLocalDpi xmlns:a14="http://schemas.microsoft.com/office/drawing/2010/main" val="0"/>
              </a:ext>
            </a:extLst>
          </a:blip>
          <a:stretch>
            <a:fillRect/>
          </a:stretch>
        </p:blipFill>
        <p:spPr>
          <a:xfrm>
            <a:off x="215021" y="1276539"/>
            <a:ext cx="4501835" cy="3159297"/>
          </a:xfrm>
          <a:prstGeom prst="rect">
            <a:avLst/>
          </a:prstGeom>
        </p:spPr>
      </p:pic>
      <p:sp>
        <p:nvSpPr>
          <p:cNvPr id="6" name="TextBox 5">
            <a:extLst>
              <a:ext uri="{FF2B5EF4-FFF2-40B4-BE49-F238E27FC236}">
                <a16:creationId xmlns:a16="http://schemas.microsoft.com/office/drawing/2014/main" id="{85C0431F-3781-5442-9617-EA7059C3AF3A}"/>
              </a:ext>
            </a:extLst>
          </p:cNvPr>
          <p:cNvSpPr txBox="1"/>
          <p:nvPr/>
        </p:nvSpPr>
        <p:spPr>
          <a:xfrm>
            <a:off x="5377758" y="1276539"/>
            <a:ext cx="2960484" cy="2893100"/>
          </a:xfrm>
          <a:prstGeom prst="rect">
            <a:avLst/>
          </a:prstGeom>
          <a:noFill/>
        </p:spPr>
        <p:txBody>
          <a:bodyPr wrap="square" rtlCol="0">
            <a:spAutoFit/>
          </a:bodyPr>
          <a:lstStyle/>
          <a:p>
            <a:pPr lvl="0"/>
            <a:endParaRPr lang="en-US" dirty="0"/>
          </a:p>
          <a:p>
            <a:pPr lvl="0"/>
            <a:r>
              <a:rPr lang="en-US" dirty="0">
                <a:solidFill>
                  <a:schemeClr val="bg1"/>
                </a:solidFill>
              </a:rPr>
              <a:t>We achieved an accuracy of 60% with 1 GPU, 1 node for 25 Epoch</a:t>
            </a:r>
          </a:p>
          <a:p>
            <a:pPr lvl="0"/>
            <a:r>
              <a:rPr lang="en-US" dirty="0">
                <a:solidFill>
                  <a:schemeClr val="bg1"/>
                </a:solidFill>
              </a:rPr>
              <a:t>We achieved an accuracy of 94.8% with 2 GPU,1 node for 25 Epoch </a:t>
            </a:r>
          </a:p>
          <a:p>
            <a:pPr lvl="0"/>
            <a:r>
              <a:rPr lang="en-US" dirty="0">
                <a:solidFill>
                  <a:schemeClr val="bg1"/>
                </a:solidFill>
              </a:rPr>
              <a:t>Receiver operating characteristic (ROC) curves were generated to evaluate the model’s ability. The area under the ROC curve was 94%</a:t>
            </a:r>
          </a:p>
          <a:p>
            <a:r>
              <a:rPr lang="en-US" dirty="0">
                <a:solidFill>
                  <a:schemeClr val="bg1"/>
                </a:solidFill>
              </a:rPr>
              <a:t> </a:t>
            </a:r>
          </a:p>
          <a:p>
            <a:endParaRPr lang="en-US" dirty="0"/>
          </a:p>
        </p:txBody>
      </p:sp>
      <p:sp>
        <p:nvSpPr>
          <p:cNvPr id="7" name="TextBox 6">
            <a:extLst>
              <a:ext uri="{FF2B5EF4-FFF2-40B4-BE49-F238E27FC236}">
                <a16:creationId xmlns:a16="http://schemas.microsoft.com/office/drawing/2014/main" id="{4C15C898-A192-4F45-BAAE-D4949366AB49}"/>
              </a:ext>
            </a:extLst>
          </p:cNvPr>
          <p:cNvSpPr txBox="1"/>
          <p:nvPr/>
        </p:nvSpPr>
        <p:spPr>
          <a:xfrm>
            <a:off x="2037030" y="389299"/>
            <a:ext cx="5477346" cy="523220"/>
          </a:xfrm>
          <a:prstGeom prst="rect">
            <a:avLst/>
          </a:prstGeom>
          <a:noFill/>
        </p:spPr>
        <p:txBody>
          <a:bodyPr wrap="square" rtlCol="0">
            <a:spAutoFit/>
          </a:bodyPr>
          <a:lstStyle/>
          <a:p>
            <a:r>
              <a:rPr lang="en-US" sz="2800" dirty="0">
                <a:ln w="0"/>
                <a:solidFill>
                  <a:schemeClr val="accent1"/>
                </a:solidFill>
                <a:effectLst>
                  <a:outerShdw blurRad="38100" dist="25400" dir="5400000" algn="ctr" rotWithShape="0">
                    <a:srgbClr val="6E747A">
                      <a:alpha val="43000"/>
                    </a:srgbClr>
                  </a:outerShdw>
                </a:effectLst>
              </a:rPr>
              <a:t>MODEL PERFORMANCE</a:t>
            </a:r>
          </a:p>
        </p:txBody>
      </p:sp>
    </p:spTree>
    <p:extLst>
      <p:ext uri="{BB962C8B-B14F-4D97-AF65-F5344CB8AC3E}">
        <p14:creationId xmlns:p14="http://schemas.microsoft.com/office/powerpoint/2010/main" val="6634390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5C0431F-3781-5442-9617-EA7059C3AF3A}"/>
              </a:ext>
            </a:extLst>
          </p:cNvPr>
          <p:cNvSpPr txBox="1"/>
          <p:nvPr/>
        </p:nvSpPr>
        <p:spPr>
          <a:xfrm>
            <a:off x="5377758" y="1276539"/>
            <a:ext cx="2960484" cy="3108543"/>
          </a:xfrm>
          <a:prstGeom prst="rect">
            <a:avLst/>
          </a:prstGeom>
          <a:noFill/>
        </p:spPr>
        <p:txBody>
          <a:bodyPr wrap="square" rtlCol="0">
            <a:spAutoFit/>
          </a:bodyPr>
          <a:lstStyle/>
          <a:p>
            <a:pPr lvl="0"/>
            <a:endParaRPr lang="en-US" dirty="0"/>
          </a:p>
          <a:p>
            <a:endParaRPr lang="en-US" dirty="0">
              <a:solidFill>
                <a:schemeClr val="bg1"/>
              </a:solidFill>
            </a:endParaRPr>
          </a:p>
          <a:p>
            <a:endParaRPr lang="en-US" dirty="0">
              <a:solidFill>
                <a:schemeClr val="bg1"/>
              </a:solidFill>
            </a:endParaRPr>
          </a:p>
          <a:p>
            <a:r>
              <a:rPr lang="en-US" dirty="0">
                <a:solidFill>
                  <a:schemeClr val="bg1"/>
                </a:solidFill>
              </a:rPr>
              <a:t>As we can see in the image, total number of true positives are quite high, which helps in improving the recall significantly. Since, it has large number of true positives and very few false negatives which indeed resulted in high recall of 96.4%.</a:t>
            </a:r>
          </a:p>
          <a:p>
            <a:endParaRPr lang="en-US" dirty="0">
              <a:solidFill>
                <a:schemeClr val="bg1"/>
              </a:solidFill>
            </a:endParaRPr>
          </a:p>
          <a:p>
            <a:r>
              <a:rPr lang="en-US" dirty="0">
                <a:solidFill>
                  <a:schemeClr val="bg1"/>
                </a:solidFill>
              </a:rPr>
              <a:t> </a:t>
            </a:r>
          </a:p>
          <a:p>
            <a:endParaRPr lang="en-US" dirty="0"/>
          </a:p>
        </p:txBody>
      </p:sp>
      <p:sp>
        <p:nvSpPr>
          <p:cNvPr id="7" name="TextBox 6">
            <a:extLst>
              <a:ext uri="{FF2B5EF4-FFF2-40B4-BE49-F238E27FC236}">
                <a16:creationId xmlns:a16="http://schemas.microsoft.com/office/drawing/2014/main" id="{4C15C898-A192-4F45-BAAE-D4949366AB49}"/>
              </a:ext>
            </a:extLst>
          </p:cNvPr>
          <p:cNvSpPr txBox="1"/>
          <p:nvPr/>
        </p:nvSpPr>
        <p:spPr>
          <a:xfrm>
            <a:off x="2037030" y="389299"/>
            <a:ext cx="5477346" cy="523220"/>
          </a:xfrm>
          <a:prstGeom prst="rect">
            <a:avLst/>
          </a:prstGeom>
          <a:noFill/>
        </p:spPr>
        <p:txBody>
          <a:bodyPr wrap="square" rtlCol="0">
            <a:spAutoFit/>
          </a:bodyPr>
          <a:lstStyle/>
          <a:p>
            <a:r>
              <a:rPr lang="en-US" sz="2800" dirty="0">
                <a:ln w="0"/>
                <a:solidFill>
                  <a:schemeClr val="accent1"/>
                </a:solidFill>
                <a:effectLst>
                  <a:outerShdw blurRad="38100" dist="25400" dir="5400000" algn="ctr" rotWithShape="0">
                    <a:srgbClr val="6E747A">
                      <a:alpha val="43000"/>
                    </a:srgbClr>
                  </a:outerShdw>
                </a:effectLst>
              </a:rPr>
              <a:t>CONFUSION MATRIX</a:t>
            </a:r>
          </a:p>
        </p:txBody>
      </p:sp>
      <p:pic>
        <p:nvPicPr>
          <p:cNvPr id="3" name="Picture 2">
            <a:extLst>
              <a:ext uri="{FF2B5EF4-FFF2-40B4-BE49-F238E27FC236}">
                <a16:creationId xmlns:a16="http://schemas.microsoft.com/office/drawing/2014/main" id="{A3323974-12A2-F24A-A026-32B1FFA5C5D7}"/>
              </a:ext>
            </a:extLst>
          </p:cNvPr>
          <p:cNvPicPr>
            <a:picLocks noChangeAspect="1"/>
          </p:cNvPicPr>
          <p:nvPr/>
        </p:nvPicPr>
        <p:blipFill>
          <a:blip r:embed="rId2"/>
          <a:stretch>
            <a:fillRect/>
          </a:stretch>
        </p:blipFill>
        <p:spPr>
          <a:xfrm>
            <a:off x="197164" y="1116782"/>
            <a:ext cx="4211874" cy="3426934"/>
          </a:xfrm>
          <a:prstGeom prst="rect">
            <a:avLst/>
          </a:prstGeom>
        </p:spPr>
      </p:pic>
    </p:spTree>
    <p:extLst>
      <p:ext uri="{BB962C8B-B14F-4D97-AF65-F5344CB8AC3E}">
        <p14:creationId xmlns:p14="http://schemas.microsoft.com/office/powerpoint/2010/main" val="31044692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5C0431F-3781-5442-9617-EA7059C3AF3A}"/>
              </a:ext>
            </a:extLst>
          </p:cNvPr>
          <p:cNvSpPr txBox="1"/>
          <p:nvPr/>
        </p:nvSpPr>
        <p:spPr>
          <a:xfrm>
            <a:off x="5368705" y="758418"/>
            <a:ext cx="2960484" cy="4616648"/>
          </a:xfrm>
          <a:prstGeom prst="rect">
            <a:avLst/>
          </a:prstGeom>
          <a:noFill/>
        </p:spPr>
        <p:txBody>
          <a:bodyPr wrap="square" rtlCol="0">
            <a:spAutoFit/>
          </a:bodyPr>
          <a:lstStyle/>
          <a:p>
            <a:endParaRPr lang="en-US" dirty="0">
              <a:solidFill>
                <a:schemeClr val="bg1"/>
              </a:solidFill>
            </a:endParaRPr>
          </a:p>
          <a:p>
            <a:r>
              <a:rPr lang="en-US" dirty="0">
                <a:solidFill>
                  <a:schemeClr val="bg1"/>
                </a:solidFill>
              </a:rPr>
              <a:t>The plot is illustrating about the training and the validation accuracies that we achieved for the respective sets during the training of the model on 25 Epochs. </a:t>
            </a:r>
          </a:p>
          <a:p>
            <a:r>
              <a:rPr lang="en-US" dirty="0">
                <a:solidFill>
                  <a:schemeClr val="bg1"/>
                </a:solidFill>
              </a:rPr>
              <a:t>On the training set, we can see two spikes in the accuracies in the beginning but, as the number of epochs increases, the accuracy curve starts to flatten, and we didn’t observe any significant changes in the latter epochs.</a:t>
            </a:r>
          </a:p>
          <a:p>
            <a:r>
              <a:rPr lang="en-US" dirty="0">
                <a:solidFill>
                  <a:schemeClr val="bg1"/>
                </a:solidFill>
              </a:rPr>
              <a:t>On the contrary, to the training accuracy, the validation accuracy has a greater number of ups and downs.</a:t>
            </a:r>
          </a:p>
          <a:p>
            <a:endParaRPr lang="en-US" dirty="0">
              <a:solidFill>
                <a:schemeClr val="bg1"/>
              </a:solidFill>
            </a:endParaRPr>
          </a:p>
          <a:p>
            <a:r>
              <a:rPr lang="en-US" dirty="0">
                <a:solidFill>
                  <a:schemeClr val="bg1"/>
                </a:solidFill>
              </a:rPr>
              <a:t> </a:t>
            </a:r>
          </a:p>
          <a:p>
            <a:endParaRPr lang="en-US" dirty="0"/>
          </a:p>
        </p:txBody>
      </p:sp>
      <p:sp>
        <p:nvSpPr>
          <p:cNvPr id="7" name="TextBox 6">
            <a:extLst>
              <a:ext uri="{FF2B5EF4-FFF2-40B4-BE49-F238E27FC236}">
                <a16:creationId xmlns:a16="http://schemas.microsoft.com/office/drawing/2014/main" id="{4C15C898-A192-4F45-BAAE-D4949366AB49}"/>
              </a:ext>
            </a:extLst>
          </p:cNvPr>
          <p:cNvSpPr txBox="1"/>
          <p:nvPr/>
        </p:nvSpPr>
        <p:spPr>
          <a:xfrm>
            <a:off x="977774" y="235198"/>
            <a:ext cx="6572816" cy="523220"/>
          </a:xfrm>
          <a:prstGeom prst="rect">
            <a:avLst/>
          </a:prstGeom>
          <a:noFill/>
        </p:spPr>
        <p:txBody>
          <a:bodyPr wrap="square" rtlCol="0">
            <a:spAutoFit/>
          </a:bodyPr>
          <a:lstStyle/>
          <a:p>
            <a:r>
              <a:rPr lang="en-US" sz="2800" dirty="0">
                <a:ln w="0"/>
                <a:solidFill>
                  <a:schemeClr val="accent1"/>
                </a:solidFill>
                <a:effectLst>
                  <a:outerShdw blurRad="38100" dist="25400" dir="5400000" algn="ctr" rotWithShape="0">
                    <a:srgbClr val="6E747A">
                      <a:alpha val="43000"/>
                    </a:srgbClr>
                  </a:outerShdw>
                </a:effectLst>
              </a:rPr>
              <a:t>TRAINING &amp; VALIDATION ACCURACY</a:t>
            </a:r>
          </a:p>
        </p:txBody>
      </p:sp>
      <p:pic>
        <p:nvPicPr>
          <p:cNvPr id="5" name="Picture 4" descr="Chart, line chart&#10;&#10;Description automatically generated">
            <a:extLst>
              <a:ext uri="{FF2B5EF4-FFF2-40B4-BE49-F238E27FC236}">
                <a16:creationId xmlns:a16="http://schemas.microsoft.com/office/drawing/2014/main" id="{7EB514C3-342F-6640-984D-B903B65BE6AE}"/>
              </a:ext>
            </a:extLst>
          </p:cNvPr>
          <p:cNvPicPr/>
          <p:nvPr/>
        </p:nvPicPr>
        <p:blipFill>
          <a:blip r:embed="rId2">
            <a:extLst>
              <a:ext uri="{28A0092B-C50C-407E-A947-70E740481C1C}">
                <a14:useLocalDpi xmlns:a14="http://schemas.microsoft.com/office/drawing/2010/main" val="0"/>
              </a:ext>
            </a:extLst>
          </a:blip>
          <a:stretch>
            <a:fillRect/>
          </a:stretch>
        </p:blipFill>
        <p:spPr>
          <a:xfrm>
            <a:off x="278394" y="1110271"/>
            <a:ext cx="4547103" cy="3371194"/>
          </a:xfrm>
          <a:prstGeom prst="rect">
            <a:avLst/>
          </a:prstGeom>
        </p:spPr>
      </p:pic>
    </p:spTree>
    <p:extLst>
      <p:ext uri="{BB962C8B-B14F-4D97-AF65-F5344CB8AC3E}">
        <p14:creationId xmlns:p14="http://schemas.microsoft.com/office/powerpoint/2010/main" val="18223764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5C0431F-3781-5442-9617-EA7059C3AF3A}"/>
              </a:ext>
            </a:extLst>
          </p:cNvPr>
          <p:cNvSpPr txBox="1"/>
          <p:nvPr/>
        </p:nvSpPr>
        <p:spPr>
          <a:xfrm>
            <a:off x="5350598" y="1771531"/>
            <a:ext cx="2960484" cy="2677656"/>
          </a:xfrm>
          <a:prstGeom prst="rect">
            <a:avLst/>
          </a:prstGeom>
          <a:noFill/>
        </p:spPr>
        <p:txBody>
          <a:bodyPr wrap="square" rtlCol="0">
            <a:spAutoFit/>
          </a:bodyPr>
          <a:lstStyle/>
          <a:p>
            <a:r>
              <a:rPr lang="en-US" dirty="0">
                <a:solidFill>
                  <a:schemeClr val="bg1"/>
                </a:solidFill>
              </a:rPr>
              <a:t>We can conclude that our model has achieved really good results in terms of precision and recall which is the primary requirement from healthcare data perspective. Due to large number of true positives and very few false negatives which indeed resulted in high recall of 96.4%.</a:t>
            </a:r>
          </a:p>
          <a:p>
            <a:endParaRPr lang="en-US" dirty="0">
              <a:solidFill>
                <a:schemeClr val="bg1"/>
              </a:solidFill>
            </a:endParaRPr>
          </a:p>
          <a:p>
            <a:r>
              <a:rPr lang="en-US" dirty="0">
                <a:solidFill>
                  <a:schemeClr val="bg1"/>
                </a:solidFill>
              </a:rPr>
              <a:t> </a:t>
            </a:r>
          </a:p>
          <a:p>
            <a:endParaRPr lang="en-US" dirty="0"/>
          </a:p>
        </p:txBody>
      </p:sp>
      <p:sp>
        <p:nvSpPr>
          <p:cNvPr id="7" name="TextBox 6">
            <a:extLst>
              <a:ext uri="{FF2B5EF4-FFF2-40B4-BE49-F238E27FC236}">
                <a16:creationId xmlns:a16="http://schemas.microsoft.com/office/drawing/2014/main" id="{4C15C898-A192-4F45-BAAE-D4949366AB49}"/>
              </a:ext>
            </a:extLst>
          </p:cNvPr>
          <p:cNvSpPr txBox="1"/>
          <p:nvPr/>
        </p:nvSpPr>
        <p:spPr>
          <a:xfrm>
            <a:off x="977774" y="235198"/>
            <a:ext cx="6572816" cy="523220"/>
          </a:xfrm>
          <a:prstGeom prst="rect">
            <a:avLst/>
          </a:prstGeom>
          <a:noFill/>
        </p:spPr>
        <p:txBody>
          <a:bodyPr wrap="square" rtlCol="0">
            <a:spAutoFit/>
          </a:bodyPr>
          <a:lstStyle/>
          <a:p>
            <a:r>
              <a:rPr lang="en-US" sz="2800" dirty="0">
                <a:ln w="0"/>
                <a:solidFill>
                  <a:schemeClr val="accent1"/>
                </a:solidFill>
                <a:effectLst>
                  <a:outerShdw blurRad="38100" dist="25400" dir="5400000" algn="ctr" rotWithShape="0">
                    <a:srgbClr val="6E747A">
                      <a:alpha val="43000"/>
                    </a:srgbClr>
                  </a:outerShdw>
                </a:effectLst>
              </a:rPr>
              <a:t>TRAINING &amp; VALIDATION ACCURACY</a:t>
            </a:r>
          </a:p>
        </p:txBody>
      </p:sp>
      <p:pic>
        <p:nvPicPr>
          <p:cNvPr id="8" name="Picture 7" descr="Chart&#10;&#10;Description automatically generated">
            <a:extLst>
              <a:ext uri="{FF2B5EF4-FFF2-40B4-BE49-F238E27FC236}">
                <a16:creationId xmlns:a16="http://schemas.microsoft.com/office/drawing/2014/main" id="{DCDFC193-DD48-954F-ABCC-EC653DCE98DB}"/>
              </a:ext>
            </a:extLst>
          </p:cNvPr>
          <p:cNvPicPr/>
          <p:nvPr/>
        </p:nvPicPr>
        <p:blipFill>
          <a:blip r:embed="rId2">
            <a:extLst>
              <a:ext uri="{28A0092B-C50C-407E-A947-70E740481C1C}">
                <a14:useLocalDpi xmlns:a14="http://schemas.microsoft.com/office/drawing/2010/main" val="0"/>
              </a:ext>
            </a:extLst>
          </a:blip>
          <a:stretch>
            <a:fillRect/>
          </a:stretch>
        </p:blipFill>
        <p:spPr>
          <a:xfrm>
            <a:off x="265568" y="1086416"/>
            <a:ext cx="4931121" cy="3432587"/>
          </a:xfrm>
          <a:prstGeom prst="rect">
            <a:avLst/>
          </a:prstGeom>
        </p:spPr>
      </p:pic>
    </p:spTree>
    <p:extLst>
      <p:ext uri="{BB962C8B-B14F-4D97-AF65-F5344CB8AC3E}">
        <p14:creationId xmlns:p14="http://schemas.microsoft.com/office/powerpoint/2010/main" val="31816488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4C15C898-A192-4F45-BAAE-D4949366AB49}"/>
              </a:ext>
            </a:extLst>
          </p:cNvPr>
          <p:cNvSpPr txBox="1"/>
          <p:nvPr/>
        </p:nvSpPr>
        <p:spPr>
          <a:xfrm>
            <a:off x="977774" y="235198"/>
            <a:ext cx="6572816" cy="523220"/>
          </a:xfrm>
          <a:prstGeom prst="rect">
            <a:avLst/>
          </a:prstGeom>
          <a:noFill/>
        </p:spPr>
        <p:txBody>
          <a:bodyPr wrap="square" rtlCol="0">
            <a:spAutoFit/>
          </a:bodyPr>
          <a:lstStyle/>
          <a:p>
            <a:r>
              <a:rPr lang="en-US" sz="2800" dirty="0">
                <a:ln w="0"/>
                <a:solidFill>
                  <a:schemeClr val="accent1"/>
                </a:solidFill>
                <a:effectLst>
                  <a:outerShdw blurRad="38100" dist="25400" dir="5400000" algn="ctr" rotWithShape="0">
                    <a:srgbClr val="6E747A">
                      <a:alpha val="43000"/>
                    </a:srgbClr>
                  </a:outerShdw>
                </a:effectLst>
              </a:rPr>
              <a:t>Quantification and Statistical Analysis</a:t>
            </a:r>
          </a:p>
        </p:txBody>
      </p:sp>
      <p:graphicFrame>
        <p:nvGraphicFramePr>
          <p:cNvPr id="3" name="Diagram 2">
            <a:extLst>
              <a:ext uri="{FF2B5EF4-FFF2-40B4-BE49-F238E27FC236}">
                <a16:creationId xmlns:a16="http://schemas.microsoft.com/office/drawing/2014/main" id="{08CEB3AC-ED52-1F49-A38E-B1DE903DA9BC}"/>
              </a:ext>
            </a:extLst>
          </p:cNvPr>
          <p:cNvGraphicFramePr/>
          <p:nvPr>
            <p:extLst>
              <p:ext uri="{D42A27DB-BD31-4B8C-83A1-F6EECF244321}">
                <p14:modId xmlns:p14="http://schemas.microsoft.com/office/powerpoint/2010/main" val="2967899374"/>
              </p:ext>
            </p:extLst>
          </p:nvPr>
        </p:nvGraphicFramePr>
        <p:xfrm>
          <a:off x="1539089" y="1131683"/>
          <a:ext cx="6080911" cy="34720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196803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27"/>
          <p:cNvSpPr/>
          <p:nvPr/>
        </p:nvSpPr>
        <p:spPr>
          <a:xfrm>
            <a:off x="4572000" y="1658275"/>
            <a:ext cx="4014439" cy="1827000"/>
          </a:xfrm>
          <a:prstGeom prst="rect">
            <a:avLst/>
          </a:prstGeom>
          <a:noFill/>
          <a:ln>
            <a:noFill/>
          </a:ln>
        </p:spPr>
        <p:txBody>
          <a:bodyPr spcFirstLastPara="1" wrap="square" lIns="91425" tIns="91425" rIns="91425" bIns="91425" anchor="ctr" anchorCtr="0">
            <a:normAutofit/>
          </a:bodyPr>
          <a:lstStyle/>
          <a:p>
            <a:pPr marL="0" lvl="0" indent="0" algn="r">
              <a:lnSpc>
                <a:spcPct val="90000"/>
              </a:lnSpc>
              <a:spcAft>
                <a:spcPts val="600"/>
              </a:spcAft>
              <a:buClr>
                <a:srgbClr val="2D406A"/>
              </a:buClr>
              <a:buSzPts val="4800"/>
            </a:pPr>
            <a:r>
              <a:rPr lang="en-US" sz="5600" b="0" i="0" u="none" strike="noStrike" cap="none" dirty="0">
                <a:solidFill>
                  <a:srgbClr val="F3F3F3"/>
                </a:solidFill>
                <a:latin typeface="Unica One"/>
                <a:ea typeface="Unica One"/>
                <a:cs typeface="Unica One"/>
                <a:sym typeface="Unica One"/>
              </a:rPr>
              <a:t>CONCLUSIONS</a:t>
            </a:r>
          </a:p>
        </p:txBody>
      </p:sp>
    </p:spTree>
    <p:extLst>
      <p:ext uri="{BB962C8B-B14F-4D97-AF65-F5344CB8AC3E}">
        <p14:creationId xmlns:p14="http://schemas.microsoft.com/office/powerpoint/2010/main" val="23627313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tile tx="0" ty="0" sx="100000" sy="100000" flip="none" algn="tl"/>
        </a:blipFill>
        <a:effectLst/>
      </p:bgPr>
    </p:bg>
    <p:spTree>
      <p:nvGrpSpPr>
        <p:cNvPr id="1" name=""/>
        <p:cNvGrpSpPr/>
        <p:nvPr/>
      </p:nvGrpSpPr>
      <p:grpSpPr>
        <a:xfrm>
          <a:off x="0" y="0"/>
          <a:ext cx="0" cy="0"/>
          <a:chOff x="0" y="0"/>
          <a:chExt cx="0" cy="0"/>
        </a:xfrm>
      </p:grpSpPr>
      <p:sp>
        <p:nvSpPr>
          <p:cNvPr id="3" name="Cloud 2">
            <a:extLst>
              <a:ext uri="{FF2B5EF4-FFF2-40B4-BE49-F238E27FC236}">
                <a16:creationId xmlns:a16="http://schemas.microsoft.com/office/drawing/2014/main" id="{E0BAB64D-63B8-E647-AA85-8243D2EC6146}"/>
              </a:ext>
            </a:extLst>
          </p:cNvPr>
          <p:cNvSpPr/>
          <p:nvPr/>
        </p:nvSpPr>
        <p:spPr>
          <a:xfrm>
            <a:off x="-1" y="724236"/>
            <a:ext cx="4925085" cy="3161734"/>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a:p>
            <a:pPr algn="ctr"/>
            <a:endParaRPr lang="en-US" b="1" dirty="0"/>
          </a:p>
          <a:p>
            <a:pPr algn="ctr"/>
            <a:r>
              <a:rPr lang="en-US" b="1" dirty="0"/>
              <a:t>The performance of our model depends highly on the weights of the pre-trained model. Therefore, the performance of this model would likely be enhanced when tested on a larger dataset with more advanced deep-learning techniques and architecture. </a:t>
            </a:r>
          </a:p>
          <a:p>
            <a:pPr algn="ctr"/>
            <a:endParaRPr lang="en-US" dirty="0"/>
          </a:p>
        </p:txBody>
      </p:sp>
      <p:sp>
        <p:nvSpPr>
          <p:cNvPr id="4" name="TextBox 3">
            <a:extLst>
              <a:ext uri="{FF2B5EF4-FFF2-40B4-BE49-F238E27FC236}">
                <a16:creationId xmlns:a16="http://schemas.microsoft.com/office/drawing/2014/main" id="{04BA4A68-0672-6045-956E-C86ECE41C56B}"/>
              </a:ext>
            </a:extLst>
          </p:cNvPr>
          <p:cNvSpPr txBox="1"/>
          <p:nvPr/>
        </p:nvSpPr>
        <p:spPr>
          <a:xfrm>
            <a:off x="1557195" y="416459"/>
            <a:ext cx="1674891" cy="307777"/>
          </a:xfrm>
          <a:prstGeom prst="rect">
            <a:avLst/>
          </a:prstGeom>
          <a:noFill/>
        </p:spPr>
        <p:txBody>
          <a:bodyPr wrap="square" rtlCol="0">
            <a:spAutoFit/>
          </a:bodyPr>
          <a:lstStyle/>
          <a:p>
            <a:r>
              <a:rPr lang="en-US" dirty="0">
                <a:solidFill>
                  <a:schemeClr val="bg1"/>
                </a:solidFill>
              </a:rPr>
              <a:t>CONCLUSION 1</a:t>
            </a:r>
          </a:p>
        </p:txBody>
      </p:sp>
      <p:sp>
        <p:nvSpPr>
          <p:cNvPr id="5" name="Cloud 4">
            <a:extLst>
              <a:ext uri="{FF2B5EF4-FFF2-40B4-BE49-F238E27FC236}">
                <a16:creationId xmlns:a16="http://schemas.microsoft.com/office/drawing/2014/main" id="{23266F00-938B-2243-8CC9-2E5BBB03DBA5}"/>
              </a:ext>
            </a:extLst>
          </p:cNvPr>
          <p:cNvSpPr/>
          <p:nvPr/>
        </p:nvSpPr>
        <p:spPr>
          <a:xfrm>
            <a:off x="4327555" y="2033066"/>
            <a:ext cx="4698749" cy="3097795"/>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a:p>
            <a:pPr lvl="1"/>
            <a:endParaRPr lang="en-US" dirty="0"/>
          </a:p>
          <a:p>
            <a:pPr lvl="1" algn="ctr"/>
            <a:r>
              <a:rPr lang="en-US" dirty="0"/>
              <a:t>Furthermore, we demonstrated    </a:t>
            </a:r>
          </a:p>
          <a:p>
            <a:pPr lvl="1" algn="ctr"/>
            <a:r>
              <a:rPr lang="en-US" dirty="0"/>
              <a:t>this point by training our network on a dataset of chest X-ray images of pediatric pneumonia. Chest X-rays present a difficult classification task due to the relatively large number of variable objects, specifically the imaged areas outside the lungs that are irrelevant to the diagnosis of pneumonia.</a:t>
            </a:r>
          </a:p>
        </p:txBody>
      </p:sp>
      <p:sp>
        <p:nvSpPr>
          <p:cNvPr id="6" name="TextBox 5">
            <a:extLst>
              <a:ext uri="{FF2B5EF4-FFF2-40B4-BE49-F238E27FC236}">
                <a16:creationId xmlns:a16="http://schemas.microsoft.com/office/drawing/2014/main" id="{E8D0B3F8-83AC-CB43-A3C4-1BD542FDA508}"/>
              </a:ext>
            </a:extLst>
          </p:cNvPr>
          <p:cNvSpPr txBox="1"/>
          <p:nvPr/>
        </p:nvSpPr>
        <p:spPr>
          <a:xfrm>
            <a:off x="6301212" y="1635699"/>
            <a:ext cx="1674891" cy="307777"/>
          </a:xfrm>
          <a:prstGeom prst="rect">
            <a:avLst/>
          </a:prstGeom>
          <a:noFill/>
        </p:spPr>
        <p:txBody>
          <a:bodyPr wrap="square" rtlCol="0">
            <a:spAutoFit/>
          </a:bodyPr>
          <a:lstStyle/>
          <a:p>
            <a:r>
              <a:rPr lang="en-US" dirty="0">
                <a:solidFill>
                  <a:schemeClr val="bg1"/>
                </a:solidFill>
              </a:rPr>
              <a:t>CONCLUSION 2</a:t>
            </a:r>
          </a:p>
        </p:txBody>
      </p:sp>
    </p:spTree>
    <p:extLst>
      <p:ext uri="{BB962C8B-B14F-4D97-AF65-F5344CB8AC3E}">
        <p14:creationId xmlns:p14="http://schemas.microsoft.com/office/powerpoint/2010/main" val="26997534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lum/>
          </a:blip>
          <a:srcRect/>
          <a:tile tx="0" ty="0" sx="100000" sy="100000" flip="none" algn="tl"/>
        </a:blipFill>
        <a:effectLst/>
      </p:bgPr>
    </p:bg>
    <p:spTree>
      <p:nvGrpSpPr>
        <p:cNvPr id="1" name=""/>
        <p:cNvGrpSpPr/>
        <p:nvPr/>
      </p:nvGrpSpPr>
      <p:grpSpPr>
        <a:xfrm>
          <a:off x="0" y="0"/>
          <a:ext cx="0" cy="0"/>
          <a:chOff x="0" y="0"/>
          <a:chExt cx="0" cy="0"/>
        </a:xfrm>
      </p:grpSpPr>
      <p:sp>
        <p:nvSpPr>
          <p:cNvPr id="3" name="Cloud 2">
            <a:extLst>
              <a:ext uri="{FF2B5EF4-FFF2-40B4-BE49-F238E27FC236}">
                <a16:creationId xmlns:a16="http://schemas.microsoft.com/office/drawing/2014/main" id="{E0BAB64D-63B8-E647-AA85-8243D2EC6146}"/>
              </a:ext>
            </a:extLst>
          </p:cNvPr>
          <p:cNvSpPr/>
          <p:nvPr/>
        </p:nvSpPr>
        <p:spPr>
          <a:xfrm>
            <a:off x="1204112" y="1015980"/>
            <a:ext cx="7061703" cy="3612333"/>
          </a:xfrm>
          <a:prstGeom prst="cloud">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a:p>
            <a:pPr algn="ctr"/>
            <a:endParaRPr lang="en-US" b="1" dirty="0"/>
          </a:p>
          <a:p>
            <a:pPr algn="ctr"/>
            <a:r>
              <a:rPr lang="en-US" dirty="0"/>
              <a:t>Training the model on CPU for 1 Epoch took around 30 minutes. While training the model on Single GPU for 1 Epoch, Time dropped significantly and took around only 1.5 minutes. Furthermore, Training the model on 2 GPU’s, 1 Node for 1 Epoch took less than 1 minute. Thus, parallelism may very well be worth due solely to the potential of dramatic time-savings related to algorithm execution. Moreover, modifying algorithms to allow certain of their tasks to take advantage of GPU parallelization can demonstrate noteworthy gains in both task performance and completion speed.</a:t>
            </a:r>
          </a:p>
          <a:p>
            <a:pPr algn="ctr"/>
            <a:endParaRPr lang="en-US" dirty="0"/>
          </a:p>
        </p:txBody>
      </p:sp>
      <p:sp>
        <p:nvSpPr>
          <p:cNvPr id="4" name="TextBox 3">
            <a:extLst>
              <a:ext uri="{FF2B5EF4-FFF2-40B4-BE49-F238E27FC236}">
                <a16:creationId xmlns:a16="http://schemas.microsoft.com/office/drawing/2014/main" id="{04BA4A68-0672-6045-956E-C86ECE41C56B}"/>
              </a:ext>
            </a:extLst>
          </p:cNvPr>
          <p:cNvSpPr txBox="1"/>
          <p:nvPr/>
        </p:nvSpPr>
        <p:spPr>
          <a:xfrm>
            <a:off x="4028792" y="515187"/>
            <a:ext cx="2091349" cy="307777"/>
          </a:xfrm>
          <a:prstGeom prst="rect">
            <a:avLst/>
          </a:prstGeom>
          <a:noFill/>
        </p:spPr>
        <p:txBody>
          <a:bodyPr wrap="square" rtlCol="0">
            <a:spAutoFit/>
          </a:bodyPr>
          <a:lstStyle/>
          <a:p>
            <a:r>
              <a:rPr lang="en-US" dirty="0">
                <a:solidFill>
                  <a:schemeClr val="bg1"/>
                </a:solidFill>
              </a:rPr>
              <a:t>CONCLUSION 3</a:t>
            </a:r>
          </a:p>
        </p:txBody>
      </p:sp>
    </p:spTree>
    <p:extLst>
      <p:ext uri="{BB962C8B-B14F-4D97-AF65-F5344CB8AC3E}">
        <p14:creationId xmlns:p14="http://schemas.microsoft.com/office/powerpoint/2010/main" val="9015884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CDB245DC-3D98-5542-A6B1-CEBF61B37155}"/>
              </a:ext>
            </a:extLst>
          </p:cNvPr>
          <p:cNvSpPr/>
          <p:nvPr/>
        </p:nvSpPr>
        <p:spPr>
          <a:xfrm>
            <a:off x="2948812" y="1730405"/>
            <a:ext cx="4839786" cy="923330"/>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5400" b="1" dirty="0">
                <a:ln/>
                <a:solidFill>
                  <a:schemeClr val="accent4"/>
                </a:solidFill>
              </a:rPr>
              <a:t>Submitted By </a:t>
            </a:r>
          </a:p>
        </p:txBody>
      </p:sp>
      <p:sp>
        <p:nvSpPr>
          <p:cNvPr id="12" name="TextBox 11">
            <a:extLst>
              <a:ext uri="{FF2B5EF4-FFF2-40B4-BE49-F238E27FC236}">
                <a16:creationId xmlns:a16="http://schemas.microsoft.com/office/drawing/2014/main" id="{E0AA98AA-FBBC-AF41-96F4-17583CAA00CC}"/>
              </a:ext>
            </a:extLst>
          </p:cNvPr>
          <p:cNvSpPr txBox="1"/>
          <p:nvPr/>
        </p:nvSpPr>
        <p:spPr>
          <a:xfrm>
            <a:off x="3485585" y="2951430"/>
            <a:ext cx="3385996" cy="1600438"/>
          </a:xfrm>
          <a:prstGeom prst="rect">
            <a:avLst/>
          </a:prstGeom>
          <a:noFill/>
          <a:ln>
            <a:noFill/>
          </a:ln>
        </p:spPr>
        <p:txBody>
          <a:bodyPr wrap="square" rtlCol="0">
            <a:spAutoFit/>
          </a:bodyPr>
          <a:lstStyle/>
          <a:p>
            <a:r>
              <a:rPr lang="en-US" b="1" dirty="0">
                <a:solidFill>
                  <a:schemeClr val="bg1"/>
                </a:solidFill>
              </a:rPr>
              <a:t>Number of students in the Team: 1</a:t>
            </a:r>
          </a:p>
          <a:p>
            <a:r>
              <a:rPr lang="en-US" b="1" dirty="0">
                <a:solidFill>
                  <a:schemeClr val="bg1"/>
                </a:solidFill>
              </a:rPr>
              <a:t>Team Member Name : Newzy Sharma</a:t>
            </a:r>
          </a:p>
          <a:p>
            <a:r>
              <a:rPr lang="en-US" b="1" dirty="0">
                <a:solidFill>
                  <a:schemeClr val="bg1"/>
                </a:solidFill>
              </a:rPr>
              <a:t>Team Number: 12 </a:t>
            </a:r>
          </a:p>
          <a:p>
            <a:endParaRPr lang="en-US" b="1" dirty="0">
              <a:solidFill>
                <a:schemeClr val="bg1"/>
              </a:solidFill>
            </a:endParaRPr>
          </a:p>
          <a:p>
            <a:pPr algn="ctr"/>
            <a:r>
              <a:rPr lang="en-US" b="1" dirty="0">
                <a:ln w="0"/>
                <a:solidFill>
                  <a:schemeClr val="bg1"/>
                </a:solidFill>
                <a:effectLst>
                  <a:outerShdw blurRad="38100" dist="19050" dir="2700000" algn="tl" rotWithShape="0">
                    <a:schemeClr val="dk1">
                      <a:alpha val="40000"/>
                    </a:schemeClr>
                  </a:outerShdw>
                </a:effectLst>
              </a:rPr>
              <a:t>For any questions, please contact @</a:t>
            </a:r>
          </a:p>
          <a:p>
            <a:pPr algn="ctr"/>
            <a:r>
              <a:rPr lang="en-US" b="1" dirty="0" err="1">
                <a:ln w="0"/>
                <a:solidFill>
                  <a:schemeClr val="bg1"/>
                </a:solidFill>
                <a:effectLst>
                  <a:outerShdw blurRad="38100" dist="19050" dir="2700000" algn="tl" rotWithShape="0">
                    <a:schemeClr val="dk1">
                      <a:alpha val="40000"/>
                    </a:schemeClr>
                  </a:outerShdw>
                </a:effectLst>
              </a:rPr>
              <a:t>sharma.new@northeastern.edu</a:t>
            </a:r>
            <a:endParaRPr lang="en-US" b="1" dirty="0">
              <a:solidFill>
                <a:schemeClr val="bg1"/>
              </a:solidFill>
            </a:endParaRPr>
          </a:p>
          <a:p>
            <a:endParaRPr lang="en-US" dirty="0"/>
          </a:p>
        </p:txBody>
      </p:sp>
      <p:sp>
        <p:nvSpPr>
          <p:cNvPr id="15" name="Rectangle 14">
            <a:extLst>
              <a:ext uri="{FF2B5EF4-FFF2-40B4-BE49-F238E27FC236}">
                <a16:creationId xmlns:a16="http://schemas.microsoft.com/office/drawing/2014/main" id="{9EFA46CE-D608-1444-8392-F9FCA303922A}"/>
              </a:ext>
            </a:extLst>
          </p:cNvPr>
          <p:cNvSpPr/>
          <p:nvPr/>
        </p:nvSpPr>
        <p:spPr>
          <a:xfrm>
            <a:off x="3100129" y="899408"/>
            <a:ext cx="4224233" cy="830997"/>
          </a:xfrm>
          <a:prstGeom prst="rect">
            <a:avLst/>
          </a:prstGeom>
        </p:spPr>
        <p:txBody>
          <a:bodyPr wrap="none">
            <a:spAutoFit/>
          </a:bodyPr>
          <a:lstStyle/>
          <a:p>
            <a:r>
              <a:rPr lang="en-US" sz="4800" b="1" i="1" dirty="0">
                <a:solidFill>
                  <a:schemeClr val="bg1"/>
                </a:solidFill>
                <a:latin typeface="Bookman Old Style" panose="02050604050505020204" pitchFamily="18" charset="0"/>
                <a:cs typeface="Times New Roman" panose="02020603050405020304" pitchFamily="18" charset="0"/>
              </a:rPr>
              <a:t>THANK YOU!</a:t>
            </a:r>
            <a:endParaRPr lang="en-US" sz="4800" b="1" dirty="0">
              <a:solidFill>
                <a:schemeClr val="bg1"/>
              </a:solidFill>
              <a:latin typeface="Bookman Old Style" panose="02050604050505020204" pitchFamily="18" charset="0"/>
            </a:endParaRPr>
          </a:p>
        </p:txBody>
      </p:sp>
    </p:spTree>
    <p:extLst>
      <p:ext uri="{BB962C8B-B14F-4D97-AF65-F5344CB8AC3E}">
        <p14:creationId xmlns:p14="http://schemas.microsoft.com/office/powerpoint/2010/main" val="514163242"/>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p15:prstTrans prst="curtains"/>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5"/>
        <p:cNvGrpSpPr/>
        <p:nvPr/>
      </p:nvGrpSpPr>
      <p:grpSpPr>
        <a:xfrm>
          <a:off x="0" y="0"/>
          <a:ext cx="0" cy="0"/>
          <a:chOff x="0" y="0"/>
          <a:chExt cx="0" cy="0"/>
        </a:xfrm>
      </p:grpSpPr>
      <p:sp>
        <p:nvSpPr>
          <p:cNvPr id="107" name="Google Shape;107;p24"/>
          <p:cNvSpPr txBox="1">
            <a:spLocks noGrp="1"/>
          </p:cNvSpPr>
          <p:nvPr>
            <p:ph type="ctrTitle"/>
          </p:nvPr>
        </p:nvSpPr>
        <p:spPr>
          <a:xfrm>
            <a:off x="3775200" y="1682975"/>
            <a:ext cx="1758900" cy="320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b="1" dirty="0">
                <a:ln w="0"/>
                <a:solidFill>
                  <a:schemeClr val="accent1"/>
                </a:solidFill>
                <a:effectLst>
                  <a:outerShdw blurRad="38100" dist="25400" dir="5400000" algn="ctr" rotWithShape="0">
                    <a:srgbClr val="6E747A">
                      <a:alpha val="43000"/>
                    </a:srgbClr>
                  </a:outerShdw>
                </a:effectLst>
              </a:rPr>
              <a:t>01</a:t>
            </a:r>
            <a:r>
              <a:rPr lang="en" dirty="0"/>
              <a:t> </a:t>
            </a:r>
            <a:r>
              <a:rPr lang="en" b="1" dirty="0">
                <a:ln w="0"/>
                <a:solidFill>
                  <a:schemeClr val="accent1"/>
                </a:solidFill>
                <a:effectLst>
                  <a:outerShdw blurRad="38100" dist="25400" dir="5400000" algn="ctr" rotWithShape="0">
                    <a:srgbClr val="6E747A">
                      <a:alpha val="43000"/>
                    </a:srgbClr>
                  </a:outerShdw>
                </a:effectLst>
              </a:rPr>
              <a:t>OBJECTIVES</a:t>
            </a:r>
            <a:endParaRPr b="1" dirty="0"/>
          </a:p>
        </p:txBody>
      </p:sp>
      <p:sp>
        <p:nvSpPr>
          <p:cNvPr id="108" name="Google Shape;108;p24"/>
          <p:cNvSpPr txBox="1">
            <a:spLocks noGrp="1"/>
          </p:cNvSpPr>
          <p:nvPr>
            <p:ph type="subTitle" idx="1"/>
          </p:nvPr>
        </p:nvSpPr>
        <p:spPr>
          <a:xfrm>
            <a:off x="3775200" y="1862553"/>
            <a:ext cx="1899900" cy="50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Problems</a:t>
            </a:r>
          </a:p>
          <a:p>
            <a:pPr marL="0" lvl="0" indent="0" algn="l" rtl="0">
              <a:spcBef>
                <a:spcPts val="0"/>
              </a:spcBef>
              <a:spcAft>
                <a:spcPts val="0"/>
              </a:spcAft>
              <a:buNone/>
            </a:pPr>
            <a:r>
              <a:rPr lang="en" dirty="0"/>
              <a:t>Solutions</a:t>
            </a:r>
            <a:endParaRPr dirty="0"/>
          </a:p>
        </p:txBody>
      </p:sp>
      <p:sp>
        <p:nvSpPr>
          <p:cNvPr id="109" name="Google Shape;109;p24"/>
          <p:cNvSpPr txBox="1">
            <a:spLocks noGrp="1"/>
          </p:cNvSpPr>
          <p:nvPr>
            <p:ph type="ctrTitle" idx="2"/>
          </p:nvPr>
        </p:nvSpPr>
        <p:spPr>
          <a:xfrm>
            <a:off x="3775200" y="3219525"/>
            <a:ext cx="2006400" cy="320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ln w="0"/>
                <a:solidFill>
                  <a:schemeClr val="accent1"/>
                </a:solidFill>
                <a:effectLst>
                  <a:outerShdw blurRad="38100" dist="25400" dir="5400000" algn="ctr" rotWithShape="0">
                    <a:srgbClr val="6E747A">
                      <a:alpha val="43000"/>
                    </a:srgbClr>
                  </a:outerShdw>
                </a:effectLst>
              </a:rPr>
              <a:t>02 </a:t>
            </a:r>
            <a:r>
              <a:rPr lang="en" b="1" dirty="0">
                <a:ln w="0"/>
                <a:solidFill>
                  <a:schemeClr val="accent1"/>
                </a:solidFill>
                <a:effectLst>
                  <a:outerShdw blurRad="38100" dist="25400" dir="5400000" algn="ctr" rotWithShape="0">
                    <a:srgbClr val="6E747A">
                      <a:alpha val="43000"/>
                    </a:srgbClr>
                  </a:outerShdw>
                </a:effectLst>
              </a:rPr>
              <a:t>METHODOLOGY</a:t>
            </a:r>
            <a:endParaRPr b="1" dirty="0">
              <a:ln w="0"/>
              <a:solidFill>
                <a:schemeClr val="accent1"/>
              </a:solidFill>
              <a:effectLst>
                <a:outerShdw blurRad="38100" dist="25400" dir="5400000" algn="ctr" rotWithShape="0">
                  <a:srgbClr val="6E747A">
                    <a:alpha val="43000"/>
                  </a:srgbClr>
                </a:outerShdw>
              </a:effectLst>
            </a:endParaRPr>
          </a:p>
        </p:txBody>
      </p:sp>
      <p:sp>
        <p:nvSpPr>
          <p:cNvPr id="110" name="Google Shape;110;p24"/>
          <p:cNvSpPr txBox="1">
            <a:spLocks noGrp="1"/>
          </p:cNvSpPr>
          <p:nvPr>
            <p:ph type="subTitle" idx="5"/>
          </p:nvPr>
        </p:nvSpPr>
        <p:spPr>
          <a:xfrm>
            <a:off x="3775200" y="3396868"/>
            <a:ext cx="1899900" cy="50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dirty="0"/>
              <a:t>Project Understanding</a:t>
            </a:r>
          </a:p>
          <a:p>
            <a:pPr marL="0" lvl="0" indent="0" algn="l" rtl="0">
              <a:spcBef>
                <a:spcPts val="0"/>
              </a:spcBef>
              <a:spcAft>
                <a:spcPts val="0"/>
              </a:spcAft>
              <a:buClr>
                <a:schemeClr val="dk1"/>
              </a:buClr>
              <a:buSzPts val="1100"/>
              <a:buFont typeface="Arial"/>
              <a:buNone/>
            </a:pPr>
            <a:r>
              <a:rPr lang="en" dirty="0"/>
              <a:t>Data Preparation</a:t>
            </a:r>
            <a:endParaRPr dirty="0"/>
          </a:p>
        </p:txBody>
      </p:sp>
      <p:sp>
        <p:nvSpPr>
          <p:cNvPr id="111" name="Google Shape;111;p24"/>
          <p:cNvSpPr txBox="1">
            <a:spLocks noGrp="1"/>
          </p:cNvSpPr>
          <p:nvPr>
            <p:ph type="ctrTitle" idx="3"/>
          </p:nvPr>
        </p:nvSpPr>
        <p:spPr>
          <a:xfrm>
            <a:off x="6045900" y="1682975"/>
            <a:ext cx="2631300" cy="320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b="1" dirty="0">
                <a:ln w="0"/>
                <a:solidFill>
                  <a:schemeClr val="accent1"/>
                </a:solidFill>
                <a:effectLst>
                  <a:outerShdw blurRad="38100" dist="25400" dir="5400000" algn="ctr" rotWithShape="0">
                    <a:srgbClr val="6E747A">
                      <a:alpha val="43000"/>
                    </a:srgbClr>
                  </a:outerShdw>
                </a:effectLst>
              </a:rPr>
              <a:t>03</a:t>
            </a:r>
            <a:br>
              <a:rPr lang="en" dirty="0"/>
            </a:br>
            <a:r>
              <a:rPr lang="en" dirty="0">
                <a:ln w="0"/>
                <a:solidFill>
                  <a:schemeClr val="accent1"/>
                </a:solidFill>
                <a:effectLst>
                  <a:outerShdw blurRad="38100" dist="25400" dir="5400000" algn="ctr" rotWithShape="0">
                    <a:srgbClr val="6E747A">
                      <a:alpha val="43000"/>
                    </a:srgbClr>
                  </a:outerShdw>
                </a:effectLst>
              </a:rPr>
              <a:t>RESULTS ANALYSIS</a:t>
            </a:r>
            <a:endParaRPr dirty="0">
              <a:solidFill>
                <a:srgbClr val="F3F3F3"/>
              </a:solidFill>
            </a:endParaRPr>
          </a:p>
        </p:txBody>
      </p:sp>
      <p:sp>
        <p:nvSpPr>
          <p:cNvPr id="112" name="Google Shape;112;p24"/>
          <p:cNvSpPr txBox="1">
            <a:spLocks noGrp="1"/>
          </p:cNvSpPr>
          <p:nvPr>
            <p:ph type="subTitle" idx="6"/>
          </p:nvPr>
        </p:nvSpPr>
        <p:spPr>
          <a:xfrm>
            <a:off x="6045900" y="1862553"/>
            <a:ext cx="2221800" cy="50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Model Performance</a:t>
            </a:r>
          </a:p>
          <a:p>
            <a:pPr marL="0" lvl="0" indent="0" algn="l" rtl="0">
              <a:spcBef>
                <a:spcPts val="0"/>
              </a:spcBef>
              <a:spcAft>
                <a:spcPts val="0"/>
              </a:spcAft>
              <a:buNone/>
            </a:pPr>
            <a:r>
              <a:rPr lang="en" dirty="0"/>
              <a:t>Quantification and Statistical Analysis</a:t>
            </a:r>
          </a:p>
          <a:p>
            <a:pPr marL="0" lvl="0" indent="0" algn="l" rtl="0">
              <a:spcBef>
                <a:spcPts val="0"/>
              </a:spcBef>
              <a:spcAft>
                <a:spcPts val="0"/>
              </a:spcAft>
              <a:buNone/>
            </a:pPr>
            <a:r>
              <a:rPr lang="en" dirty="0"/>
              <a:t>Visualizations</a:t>
            </a:r>
            <a:endParaRPr dirty="0"/>
          </a:p>
        </p:txBody>
      </p:sp>
      <p:sp>
        <p:nvSpPr>
          <p:cNvPr id="113" name="Google Shape;113;p24"/>
          <p:cNvSpPr txBox="1">
            <a:spLocks noGrp="1"/>
          </p:cNvSpPr>
          <p:nvPr>
            <p:ph type="ctrTitle" idx="4"/>
          </p:nvPr>
        </p:nvSpPr>
        <p:spPr>
          <a:xfrm>
            <a:off x="6045900" y="3219525"/>
            <a:ext cx="2107500" cy="320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b="1" dirty="0">
                <a:ln w="0"/>
                <a:solidFill>
                  <a:schemeClr val="accent1"/>
                </a:solidFill>
                <a:effectLst>
                  <a:outerShdw blurRad="38100" dist="25400" dir="5400000" algn="ctr" rotWithShape="0">
                    <a:srgbClr val="6E747A">
                      <a:alpha val="43000"/>
                    </a:srgbClr>
                  </a:outerShdw>
                </a:effectLst>
              </a:rPr>
              <a:t>04</a:t>
            </a:r>
            <a:r>
              <a:rPr lang="en" dirty="0"/>
              <a:t> </a:t>
            </a:r>
            <a:r>
              <a:rPr lang="en" b="1" dirty="0">
                <a:ln w="0"/>
                <a:solidFill>
                  <a:schemeClr val="accent1"/>
                </a:solidFill>
                <a:effectLst>
                  <a:outerShdw blurRad="38100" dist="25400" dir="5400000" algn="ctr" rotWithShape="0">
                    <a:srgbClr val="6E747A">
                      <a:alpha val="43000"/>
                    </a:srgbClr>
                  </a:outerShdw>
                </a:effectLst>
              </a:rPr>
              <a:t>CONCLUSIONS</a:t>
            </a:r>
            <a:endParaRPr b="1" dirty="0">
              <a:solidFill>
                <a:srgbClr val="F3F3F3"/>
              </a:solidFill>
            </a:endParaRPr>
          </a:p>
        </p:txBody>
      </p:sp>
      <p:sp>
        <p:nvSpPr>
          <p:cNvPr id="114" name="Google Shape;114;p24"/>
          <p:cNvSpPr txBox="1">
            <a:spLocks noGrp="1"/>
          </p:cNvSpPr>
          <p:nvPr>
            <p:ph type="subTitle" idx="7"/>
          </p:nvPr>
        </p:nvSpPr>
        <p:spPr>
          <a:xfrm>
            <a:off x="6045900" y="3396868"/>
            <a:ext cx="1899900" cy="50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a:t>
            </a:r>
            <a:r>
              <a:rPr lang="en" dirty="0"/>
              <a:t>hat did we gain from the project a what problem we resolved</a:t>
            </a:r>
            <a:endParaRPr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p15:prstTrans prst="curtains"/>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8"/>
        <p:cNvGrpSpPr/>
        <p:nvPr/>
      </p:nvGrpSpPr>
      <p:grpSpPr>
        <a:xfrm>
          <a:off x="0" y="0"/>
          <a:ext cx="0" cy="0"/>
          <a:chOff x="0" y="0"/>
          <a:chExt cx="0" cy="0"/>
        </a:xfrm>
      </p:grpSpPr>
      <p:sp>
        <p:nvSpPr>
          <p:cNvPr id="120" name="Google Shape;120;p25"/>
          <p:cNvSpPr txBox="1">
            <a:spLocks noGrp="1"/>
          </p:cNvSpPr>
          <p:nvPr>
            <p:ph type="ctrTitle"/>
          </p:nvPr>
        </p:nvSpPr>
        <p:spPr>
          <a:xfrm>
            <a:off x="2023392" y="670449"/>
            <a:ext cx="4669200" cy="384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b="1" dirty="0">
                <a:ln w="0"/>
                <a:solidFill>
                  <a:schemeClr val="accent1"/>
                </a:solidFill>
                <a:effectLst>
                  <a:outerShdw blurRad="38100" dist="25400" dir="5400000" algn="ctr" rotWithShape="0">
                    <a:srgbClr val="6E747A">
                      <a:alpha val="43000"/>
                    </a:srgbClr>
                  </a:outerShdw>
                </a:effectLst>
              </a:rPr>
              <a:t>INTRODUCTION</a:t>
            </a:r>
            <a:endParaRPr b="1" dirty="0">
              <a:ln w="0"/>
              <a:solidFill>
                <a:schemeClr val="accent1"/>
              </a:solidFill>
              <a:effectLst>
                <a:outerShdw blurRad="38100" dist="25400" dir="5400000" algn="ctr" rotWithShape="0">
                  <a:srgbClr val="6E747A">
                    <a:alpha val="43000"/>
                  </a:srgbClr>
                </a:outerShdw>
              </a:effectLst>
            </a:endParaRPr>
          </a:p>
        </p:txBody>
      </p:sp>
      <p:graphicFrame>
        <p:nvGraphicFramePr>
          <p:cNvPr id="9" name="Diagram 8">
            <a:extLst>
              <a:ext uri="{FF2B5EF4-FFF2-40B4-BE49-F238E27FC236}">
                <a16:creationId xmlns:a16="http://schemas.microsoft.com/office/drawing/2014/main" id="{C7DD63E7-7160-7647-9F97-714E58AF6F48}"/>
              </a:ext>
            </a:extLst>
          </p:cNvPr>
          <p:cNvGraphicFramePr/>
          <p:nvPr>
            <p:extLst>
              <p:ext uri="{D42A27DB-BD31-4B8C-83A1-F6EECF244321}">
                <p14:modId xmlns:p14="http://schemas.microsoft.com/office/powerpoint/2010/main" val="558791425"/>
              </p:ext>
            </p:extLst>
          </p:nvPr>
        </p:nvGraphicFramePr>
        <p:xfrm>
          <a:off x="1309992" y="778703"/>
          <a:ext cx="6096000" cy="40640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27"/>
          <p:cNvSpPr/>
          <p:nvPr/>
        </p:nvSpPr>
        <p:spPr>
          <a:xfrm>
            <a:off x="4650725" y="1658275"/>
            <a:ext cx="3935714" cy="1827000"/>
          </a:xfrm>
          <a:prstGeom prst="rect">
            <a:avLst/>
          </a:prstGeom>
          <a:noFill/>
          <a:ln>
            <a:noFill/>
          </a:ln>
        </p:spPr>
        <p:txBody>
          <a:bodyPr spcFirstLastPara="1" wrap="square" lIns="91425" tIns="91425" rIns="91425" bIns="91425" anchor="ctr" anchorCtr="0">
            <a:normAutofit/>
          </a:bodyPr>
          <a:lstStyle/>
          <a:p>
            <a:pPr marL="0" lvl="0" indent="0" algn="r">
              <a:lnSpc>
                <a:spcPct val="90000"/>
              </a:lnSpc>
              <a:spcAft>
                <a:spcPts val="600"/>
              </a:spcAft>
              <a:buClr>
                <a:srgbClr val="2D406A"/>
              </a:buClr>
              <a:buSzPts val="4800"/>
            </a:pPr>
            <a:r>
              <a:rPr lang="en-US" sz="5600" b="0" i="0" u="none" strike="noStrike" cap="none">
                <a:solidFill>
                  <a:srgbClr val="F3F3F3"/>
                </a:solidFill>
                <a:latin typeface="Unica One"/>
                <a:ea typeface="Unica One"/>
                <a:cs typeface="Unica One"/>
                <a:sym typeface="Unica One"/>
              </a:rPr>
              <a:t>OBJECTIVES</a:t>
            </a:r>
            <a:endParaRPr lang="en-US" sz="5600" b="0" i="0" u="none" strike="noStrike" cap="none" dirty="0">
              <a:solidFill>
                <a:srgbClr val="F3F3F3"/>
              </a:solidFill>
              <a:latin typeface="Unica One"/>
              <a:ea typeface="Unica One"/>
              <a:cs typeface="Unica One"/>
              <a:sym typeface="Unica One"/>
            </a:endParaRPr>
          </a:p>
        </p:txBody>
      </p:sp>
    </p:spTree>
    <p:extLst>
      <p:ext uri="{BB962C8B-B14F-4D97-AF65-F5344CB8AC3E}">
        <p14:creationId xmlns:p14="http://schemas.microsoft.com/office/powerpoint/2010/main" val="19034984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Diagram 5">
            <a:extLst>
              <a:ext uri="{FF2B5EF4-FFF2-40B4-BE49-F238E27FC236}">
                <a16:creationId xmlns:a16="http://schemas.microsoft.com/office/drawing/2014/main" id="{45B07371-8E2E-334E-AFCB-9E3FF7D18213}"/>
              </a:ext>
            </a:extLst>
          </p:cNvPr>
          <p:cNvGraphicFramePr/>
          <p:nvPr>
            <p:extLst>
              <p:ext uri="{D42A27DB-BD31-4B8C-83A1-F6EECF244321}">
                <p14:modId xmlns:p14="http://schemas.microsoft.com/office/powerpoint/2010/main" val="4130679424"/>
              </p:ext>
            </p:extLst>
          </p:nvPr>
        </p:nvGraphicFramePr>
        <p:xfrm>
          <a:off x="1524000" y="539750"/>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950592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27"/>
          <p:cNvSpPr/>
          <p:nvPr/>
        </p:nvSpPr>
        <p:spPr>
          <a:xfrm>
            <a:off x="4215384" y="1658275"/>
            <a:ext cx="4672584" cy="1827000"/>
          </a:xfrm>
          <a:prstGeom prst="rect">
            <a:avLst/>
          </a:prstGeom>
          <a:noFill/>
          <a:ln>
            <a:noFill/>
          </a:ln>
        </p:spPr>
        <p:txBody>
          <a:bodyPr spcFirstLastPara="1" wrap="square" lIns="91425" tIns="91425" rIns="91425" bIns="91425" anchor="ctr" anchorCtr="0">
            <a:normAutofit/>
          </a:bodyPr>
          <a:lstStyle/>
          <a:p>
            <a:pPr marL="0" lvl="0" indent="0" algn="r">
              <a:lnSpc>
                <a:spcPct val="90000"/>
              </a:lnSpc>
              <a:spcAft>
                <a:spcPts val="600"/>
              </a:spcAft>
              <a:buClr>
                <a:srgbClr val="2D406A"/>
              </a:buClr>
              <a:buSzPts val="4800"/>
            </a:pPr>
            <a:r>
              <a:rPr lang="en-US" sz="5600" dirty="0">
                <a:solidFill>
                  <a:srgbClr val="F3F3F3"/>
                </a:solidFill>
                <a:latin typeface="Unica One"/>
                <a:ea typeface="Unica One"/>
                <a:cs typeface="Unica One"/>
                <a:sym typeface="Unica One"/>
              </a:rPr>
              <a:t>METHODOLOGIES</a:t>
            </a:r>
            <a:endParaRPr lang="en-US" sz="5600" b="0" i="0" u="none" strike="noStrike" cap="none" dirty="0">
              <a:solidFill>
                <a:srgbClr val="F3F3F3"/>
              </a:solidFill>
              <a:latin typeface="Unica One"/>
              <a:ea typeface="Unica One"/>
              <a:cs typeface="Unica One"/>
              <a:sym typeface="Unica One"/>
            </a:endParaRPr>
          </a:p>
        </p:txBody>
      </p:sp>
    </p:spTree>
    <p:extLst>
      <p:ext uri="{BB962C8B-B14F-4D97-AF65-F5344CB8AC3E}">
        <p14:creationId xmlns:p14="http://schemas.microsoft.com/office/powerpoint/2010/main" val="37492698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92"/>
        <p:cNvGrpSpPr/>
        <p:nvPr/>
      </p:nvGrpSpPr>
      <p:grpSpPr>
        <a:xfrm>
          <a:off x="0" y="0"/>
          <a:ext cx="0" cy="0"/>
          <a:chOff x="0" y="0"/>
          <a:chExt cx="0" cy="0"/>
        </a:xfrm>
      </p:grpSpPr>
      <p:sp>
        <p:nvSpPr>
          <p:cNvPr id="194" name="Google Shape;194;p29"/>
          <p:cNvSpPr txBox="1">
            <a:spLocks noGrp="1"/>
          </p:cNvSpPr>
          <p:nvPr>
            <p:ph type="subTitle" idx="1"/>
          </p:nvPr>
        </p:nvSpPr>
        <p:spPr>
          <a:xfrm>
            <a:off x="1634850" y="1571850"/>
            <a:ext cx="2619300" cy="974700"/>
          </a:xfrm>
          <a:prstGeom prst="rect">
            <a:avLst/>
          </a:prstGeom>
        </p:spPr>
        <p:txBody>
          <a:bodyPr spcFirstLastPara="1" wrap="square" lIns="91425" tIns="91425" rIns="91425" bIns="91425" anchor="t" anchorCtr="0">
            <a:noAutofit/>
          </a:bodyPr>
          <a:lstStyle/>
          <a:p>
            <a:pPr lvl="0"/>
            <a:r>
              <a:rPr lang="en-US" dirty="0"/>
              <a:t>Collected data is Unstructured image data</a:t>
            </a:r>
          </a:p>
          <a:p>
            <a:pPr lvl="0"/>
            <a:r>
              <a:rPr lang="en-US" dirty="0"/>
              <a:t>No gaps in the collected data</a:t>
            </a:r>
          </a:p>
          <a:p>
            <a:pPr lvl="0"/>
            <a:r>
              <a:rPr lang="en-US" b="1" dirty="0"/>
              <a:t>Total 5,860 images</a:t>
            </a:r>
          </a:p>
          <a:p>
            <a:pPr lvl="0"/>
            <a:r>
              <a:rPr lang="en-US" dirty="0"/>
              <a:t>Training: 5,216 images </a:t>
            </a:r>
          </a:p>
          <a:p>
            <a:pPr lvl="0"/>
            <a:r>
              <a:rPr lang="en-US" dirty="0"/>
              <a:t>Testing: 624 images</a:t>
            </a:r>
          </a:p>
        </p:txBody>
      </p:sp>
      <p:sp>
        <p:nvSpPr>
          <p:cNvPr id="195" name="Google Shape;195;p29"/>
          <p:cNvSpPr txBox="1">
            <a:spLocks noGrp="1"/>
          </p:cNvSpPr>
          <p:nvPr>
            <p:ph type="ctrTitle" idx="3"/>
          </p:nvPr>
        </p:nvSpPr>
        <p:spPr>
          <a:xfrm>
            <a:off x="1634900" y="2811753"/>
            <a:ext cx="2619300" cy="576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endParaRPr dirty="0">
              <a:ln w="0"/>
              <a:solidFill>
                <a:schemeClr val="accent1"/>
              </a:solidFill>
              <a:effectLst>
                <a:outerShdw blurRad="38100" dist="25400" dir="5400000" algn="ctr" rotWithShape="0">
                  <a:srgbClr val="6E747A">
                    <a:alpha val="43000"/>
                  </a:srgbClr>
                </a:outerShdw>
              </a:effectLst>
            </a:endParaRPr>
          </a:p>
          <a:p>
            <a:pPr lvl="0"/>
            <a:r>
              <a:rPr lang="en-US" dirty="0">
                <a:ln w="0"/>
                <a:solidFill>
                  <a:schemeClr val="accent1"/>
                </a:solidFill>
                <a:effectLst>
                  <a:outerShdw blurRad="38100" dist="25400" dir="5400000" algn="ctr" rotWithShape="0">
                    <a:srgbClr val="6E747A">
                      <a:alpha val="43000"/>
                    </a:srgbClr>
                  </a:outerShdw>
                </a:effectLst>
              </a:rPr>
              <a:t>DATA PREPARATION</a:t>
            </a:r>
          </a:p>
        </p:txBody>
      </p:sp>
      <p:sp>
        <p:nvSpPr>
          <p:cNvPr id="196" name="Google Shape;196;p29"/>
          <p:cNvSpPr txBox="1">
            <a:spLocks noGrp="1"/>
          </p:cNvSpPr>
          <p:nvPr>
            <p:ph type="ctrTitle" idx="2"/>
          </p:nvPr>
        </p:nvSpPr>
        <p:spPr>
          <a:xfrm>
            <a:off x="1634900" y="1067978"/>
            <a:ext cx="2619300" cy="576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b="1" dirty="0">
                <a:ln w="0"/>
                <a:solidFill>
                  <a:schemeClr val="accent1"/>
                </a:solidFill>
                <a:effectLst>
                  <a:outerShdw blurRad="38100" dist="25400" dir="5400000" algn="ctr" rotWithShape="0">
                    <a:srgbClr val="6E747A">
                      <a:alpha val="43000"/>
                    </a:srgbClr>
                  </a:outerShdw>
                </a:effectLst>
              </a:rPr>
              <a:t>DATA</a:t>
            </a:r>
            <a:r>
              <a:rPr lang="en" b="1" dirty="0">
                <a:solidFill>
                  <a:srgbClr val="F3F3F3"/>
                </a:solidFill>
              </a:rPr>
              <a:t> </a:t>
            </a:r>
            <a:r>
              <a:rPr lang="en" b="1" dirty="0">
                <a:ln w="0"/>
                <a:solidFill>
                  <a:schemeClr val="accent1"/>
                </a:solidFill>
                <a:effectLst>
                  <a:outerShdw blurRad="38100" dist="25400" dir="5400000" algn="ctr" rotWithShape="0">
                    <a:srgbClr val="6E747A">
                      <a:alpha val="43000"/>
                    </a:srgbClr>
                  </a:outerShdw>
                </a:effectLst>
              </a:rPr>
              <a:t>COLLECTION</a:t>
            </a:r>
            <a:endParaRPr b="1" dirty="0">
              <a:solidFill>
                <a:srgbClr val="F3F3F3"/>
              </a:solidFill>
            </a:endParaRPr>
          </a:p>
        </p:txBody>
      </p:sp>
      <p:sp>
        <p:nvSpPr>
          <p:cNvPr id="197" name="Google Shape;197;p29"/>
          <p:cNvSpPr txBox="1">
            <a:spLocks noGrp="1"/>
          </p:cNvSpPr>
          <p:nvPr>
            <p:ph type="ctrTitle" idx="5"/>
          </p:nvPr>
        </p:nvSpPr>
        <p:spPr>
          <a:xfrm>
            <a:off x="5042800" y="1067978"/>
            <a:ext cx="2619300" cy="576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endParaRPr dirty="0">
              <a:solidFill>
                <a:srgbClr val="F3F3F3"/>
              </a:solidFill>
            </a:endParaRPr>
          </a:p>
          <a:p>
            <a:pPr marL="0" lvl="0" indent="0" algn="l" rtl="0">
              <a:spcBef>
                <a:spcPts val="0"/>
              </a:spcBef>
              <a:spcAft>
                <a:spcPts val="0"/>
              </a:spcAft>
              <a:buNone/>
            </a:pPr>
            <a:r>
              <a:rPr lang="en" dirty="0">
                <a:ln w="0"/>
                <a:solidFill>
                  <a:schemeClr val="accent1"/>
                </a:solidFill>
                <a:effectLst>
                  <a:outerShdw blurRad="38100" dist="25400" dir="5400000" algn="ctr" rotWithShape="0">
                    <a:srgbClr val="6E747A">
                      <a:alpha val="43000"/>
                    </a:srgbClr>
                  </a:outerShdw>
                </a:effectLst>
              </a:rPr>
              <a:t>DATA REQUIREMENTS</a:t>
            </a:r>
            <a:endParaRPr dirty="0">
              <a:ln w="0"/>
              <a:solidFill>
                <a:schemeClr val="accent1"/>
              </a:solidFill>
              <a:effectLst>
                <a:outerShdw blurRad="38100" dist="25400" dir="5400000" algn="ctr" rotWithShape="0">
                  <a:srgbClr val="6E747A">
                    <a:alpha val="43000"/>
                  </a:srgbClr>
                </a:outerShdw>
              </a:effectLst>
            </a:endParaRPr>
          </a:p>
        </p:txBody>
      </p:sp>
      <p:sp>
        <p:nvSpPr>
          <p:cNvPr id="198" name="Google Shape;198;p29"/>
          <p:cNvSpPr txBox="1">
            <a:spLocks noGrp="1"/>
          </p:cNvSpPr>
          <p:nvPr>
            <p:ph type="subTitle" idx="4"/>
          </p:nvPr>
        </p:nvSpPr>
        <p:spPr>
          <a:xfrm>
            <a:off x="1634850" y="3315725"/>
            <a:ext cx="2619300" cy="974700"/>
          </a:xfrm>
          <a:prstGeom prst="rect">
            <a:avLst/>
          </a:prstGeom>
        </p:spPr>
        <p:txBody>
          <a:bodyPr spcFirstLastPara="1" wrap="square" lIns="91425" tIns="91425" rIns="91425" bIns="91425" anchor="t" anchorCtr="0">
            <a:noAutofit/>
          </a:bodyPr>
          <a:lstStyle/>
          <a:p>
            <a:pPr lvl="0"/>
            <a:r>
              <a:rPr lang="en-US" dirty="0"/>
              <a:t>Cleaned and Prepared the data</a:t>
            </a:r>
          </a:p>
          <a:p>
            <a:pPr lvl="0"/>
            <a:r>
              <a:rPr lang="en-US" dirty="0"/>
              <a:t>Preprocess and Balanced the data </a:t>
            </a:r>
          </a:p>
          <a:p>
            <a:pPr lvl="0"/>
            <a:r>
              <a:rPr lang="en-US" dirty="0"/>
              <a:t>Resized the images </a:t>
            </a:r>
          </a:p>
          <a:p>
            <a:pPr lvl="0"/>
            <a:r>
              <a:rPr lang="en-US" dirty="0"/>
              <a:t>Normalizes the images</a:t>
            </a:r>
          </a:p>
          <a:p>
            <a:pPr lvl="0"/>
            <a:r>
              <a:rPr lang="en-US" dirty="0"/>
              <a:t>Converted images into tensor</a:t>
            </a:r>
          </a:p>
        </p:txBody>
      </p:sp>
      <p:sp>
        <p:nvSpPr>
          <p:cNvPr id="199" name="Google Shape;199;p29"/>
          <p:cNvSpPr txBox="1">
            <a:spLocks noGrp="1"/>
          </p:cNvSpPr>
          <p:nvPr>
            <p:ph type="ctrTitle" idx="7"/>
          </p:nvPr>
        </p:nvSpPr>
        <p:spPr>
          <a:xfrm>
            <a:off x="5042800" y="2811753"/>
            <a:ext cx="2619300" cy="576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endParaRPr dirty="0">
              <a:ln w="0"/>
              <a:solidFill>
                <a:schemeClr val="accent1"/>
              </a:solidFill>
              <a:effectLst>
                <a:outerShdw blurRad="38100" dist="25400" dir="5400000" algn="ctr" rotWithShape="0">
                  <a:srgbClr val="6E747A">
                    <a:alpha val="43000"/>
                  </a:srgbClr>
                </a:outerShdw>
              </a:effectLst>
            </a:endParaRPr>
          </a:p>
          <a:p>
            <a:pPr marL="0" lvl="0" indent="0" algn="l" rtl="0">
              <a:spcBef>
                <a:spcPts val="0"/>
              </a:spcBef>
              <a:spcAft>
                <a:spcPts val="0"/>
              </a:spcAft>
              <a:buNone/>
            </a:pPr>
            <a:r>
              <a:rPr lang="en" dirty="0">
                <a:ln w="0"/>
                <a:solidFill>
                  <a:schemeClr val="accent1"/>
                </a:solidFill>
                <a:effectLst>
                  <a:outerShdw blurRad="38100" dist="25400" dir="5400000" algn="ctr" rotWithShape="0">
                    <a:srgbClr val="6E747A">
                      <a:alpha val="43000"/>
                    </a:srgbClr>
                  </a:outerShdw>
                </a:effectLst>
              </a:rPr>
              <a:t>DATA MODELLING</a:t>
            </a:r>
            <a:endParaRPr dirty="0">
              <a:ln w="0"/>
              <a:solidFill>
                <a:schemeClr val="accent1"/>
              </a:solidFill>
              <a:effectLst>
                <a:outerShdw blurRad="38100" dist="25400" dir="5400000" algn="ctr" rotWithShape="0">
                  <a:srgbClr val="6E747A">
                    <a:alpha val="43000"/>
                  </a:srgbClr>
                </a:outerShdw>
              </a:effectLst>
            </a:endParaRPr>
          </a:p>
        </p:txBody>
      </p:sp>
      <p:sp>
        <p:nvSpPr>
          <p:cNvPr id="200" name="Google Shape;200;p29"/>
          <p:cNvSpPr txBox="1">
            <a:spLocks noGrp="1"/>
          </p:cNvSpPr>
          <p:nvPr>
            <p:ph type="subTitle" idx="8"/>
          </p:nvPr>
        </p:nvSpPr>
        <p:spPr>
          <a:xfrm>
            <a:off x="5042750" y="3315725"/>
            <a:ext cx="2619300" cy="974700"/>
          </a:xfrm>
          <a:prstGeom prst="rect">
            <a:avLst/>
          </a:prstGeom>
        </p:spPr>
        <p:txBody>
          <a:bodyPr spcFirstLastPara="1" wrap="square" lIns="91425" tIns="91425" rIns="91425" bIns="91425" anchor="t" anchorCtr="0">
            <a:noAutofit/>
          </a:bodyPr>
          <a:lstStyle/>
          <a:p>
            <a:pPr marL="0" lvl="0" indent="0"/>
            <a:r>
              <a:rPr lang="en-US" dirty="0"/>
              <a:t>Applied ResNet50 on the training set to build a model </a:t>
            </a:r>
          </a:p>
          <a:p>
            <a:pPr marL="0" lvl="0" indent="0"/>
            <a:r>
              <a:rPr lang="en-US" dirty="0"/>
              <a:t>Trained model on 2 GPU’S and 1 Node</a:t>
            </a:r>
            <a:endParaRPr dirty="0"/>
          </a:p>
        </p:txBody>
      </p:sp>
      <p:sp>
        <p:nvSpPr>
          <p:cNvPr id="201" name="Google Shape;201;p29"/>
          <p:cNvSpPr txBox="1">
            <a:spLocks noGrp="1"/>
          </p:cNvSpPr>
          <p:nvPr>
            <p:ph type="subTitle" idx="6"/>
          </p:nvPr>
        </p:nvSpPr>
        <p:spPr>
          <a:xfrm>
            <a:off x="5042750" y="1571850"/>
            <a:ext cx="2619300" cy="974700"/>
          </a:xfrm>
          <a:prstGeom prst="rect">
            <a:avLst/>
          </a:prstGeom>
        </p:spPr>
        <p:txBody>
          <a:bodyPr spcFirstLastPara="1" wrap="square" lIns="91425" tIns="91425" rIns="91425" bIns="91425" anchor="t" anchorCtr="0">
            <a:noAutofit/>
          </a:bodyPr>
          <a:lstStyle/>
          <a:p>
            <a:pPr lvl="0"/>
            <a:r>
              <a:rPr lang="en-US" dirty="0"/>
              <a:t>Balanced and Clean Data</a:t>
            </a:r>
          </a:p>
          <a:p>
            <a:pPr lvl="0"/>
            <a:r>
              <a:rPr lang="en-US" dirty="0"/>
              <a:t>Similar Data in both the classes</a:t>
            </a:r>
          </a:p>
          <a:p>
            <a:pPr lvl="0"/>
            <a:r>
              <a:rPr lang="en-US" dirty="0"/>
              <a:t>Apply simple deep learning architecture </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ounded Rectangle 12">
            <a:extLst>
              <a:ext uri="{FF2B5EF4-FFF2-40B4-BE49-F238E27FC236}">
                <a16:creationId xmlns:a16="http://schemas.microsoft.com/office/drawing/2014/main" id="{CFE0FCBA-E42B-744C-B8EC-C02056EF603C}"/>
              </a:ext>
            </a:extLst>
          </p:cNvPr>
          <p:cNvSpPr/>
          <p:nvPr/>
        </p:nvSpPr>
        <p:spPr>
          <a:xfrm>
            <a:off x="909828" y="1197864"/>
            <a:ext cx="2258568" cy="2487168"/>
          </a:xfrm>
          <a:prstGeom prst="roundRect">
            <a:avLst/>
          </a:prstGeom>
          <a:solidFill>
            <a:srgbClr val="7AD9D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ANALYTIC APPROACH</a:t>
            </a:r>
          </a:p>
        </p:txBody>
      </p:sp>
      <p:sp>
        <p:nvSpPr>
          <p:cNvPr id="14" name="Notched Right Arrow 13">
            <a:extLst>
              <a:ext uri="{FF2B5EF4-FFF2-40B4-BE49-F238E27FC236}">
                <a16:creationId xmlns:a16="http://schemas.microsoft.com/office/drawing/2014/main" id="{3202E304-ED63-5D49-92DC-B7DC5BD732EB}"/>
              </a:ext>
            </a:extLst>
          </p:cNvPr>
          <p:cNvSpPr/>
          <p:nvPr/>
        </p:nvSpPr>
        <p:spPr>
          <a:xfrm>
            <a:off x="3216402" y="1325880"/>
            <a:ext cx="2258568" cy="576072"/>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Notched Right Arrow 14">
            <a:extLst>
              <a:ext uri="{FF2B5EF4-FFF2-40B4-BE49-F238E27FC236}">
                <a16:creationId xmlns:a16="http://schemas.microsoft.com/office/drawing/2014/main" id="{7EB68954-28B5-6B4F-A5DC-8A6C63C46DB5}"/>
              </a:ext>
            </a:extLst>
          </p:cNvPr>
          <p:cNvSpPr/>
          <p:nvPr/>
        </p:nvSpPr>
        <p:spPr>
          <a:xfrm>
            <a:off x="3200400" y="2907793"/>
            <a:ext cx="2258568" cy="576072"/>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Plaque 15">
            <a:extLst>
              <a:ext uri="{FF2B5EF4-FFF2-40B4-BE49-F238E27FC236}">
                <a16:creationId xmlns:a16="http://schemas.microsoft.com/office/drawing/2014/main" id="{60D129C9-D63C-904A-838A-337B1213671E}"/>
              </a:ext>
            </a:extLst>
          </p:cNvPr>
          <p:cNvSpPr/>
          <p:nvPr/>
        </p:nvSpPr>
        <p:spPr>
          <a:xfrm>
            <a:off x="5522976" y="745236"/>
            <a:ext cx="2587752" cy="1570482"/>
          </a:xfrm>
          <a:prstGeom prst="plaque">
            <a:avLst/>
          </a:prstGeom>
          <a:solidFill>
            <a:srgbClr val="7AD9D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Goal is to parallelize the model using deep learning CNN, </a:t>
            </a:r>
            <a:r>
              <a:rPr lang="en-US" dirty="0" err="1"/>
              <a:t>Pytorch</a:t>
            </a:r>
            <a:r>
              <a:rPr lang="en-US" dirty="0"/>
              <a:t> on MultiGPU and MultiNode. </a:t>
            </a:r>
          </a:p>
        </p:txBody>
      </p:sp>
      <p:sp>
        <p:nvSpPr>
          <p:cNvPr id="17" name="Plaque 16">
            <a:extLst>
              <a:ext uri="{FF2B5EF4-FFF2-40B4-BE49-F238E27FC236}">
                <a16:creationId xmlns:a16="http://schemas.microsoft.com/office/drawing/2014/main" id="{A365CD22-B095-2E40-AFDE-EF6809C274E1}"/>
              </a:ext>
            </a:extLst>
          </p:cNvPr>
          <p:cNvSpPr/>
          <p:nvPr/>
        </p:nvSpPr>
        <p:spPr>
          <a:xfrm>
            <a:off x="5522976" y="2571750"/>
            <a:ext cx="2587752" cy="1570482"/>
          </a:xfrm>
          <a:prstGeom prst="plaque">
            <a:avLst/>
          </a:prstGeom>
          <a:solidFill>
            <a:srgbClr val="7AD9D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We will use Relu as an activation function in the layers. where at last layer. We may use SoftMax as our activation function in order to get the probability </a:t>
            </a:r>
          </a:p>
        </p:txBody>
      </p:sp>
    </p:spTree>
    <p:extLst>
      <p:ext uri="{BB962C8B-B14F-4D97-AF65-F5344CB8AC3E}">
        <p14:creationId xmlns:p14="http://schemas.microsoft.com/office/powerpoint/2010/main" val="37406853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05"/>
        <p:cNvGrpSpPr/>
        <p:nvPr/>
      </p:nvGrpSpPr>
      <p:grpSpPr>
        <a:xfrm>
          <a:off x="0" y="0"/>
          <a:ext cx="0" cy="0"/>
          <a:chOff x="0" y="0"/>
          <a:chExt cx="0" cy="0"/>
        </a:xfrm>
      </p:grpSpPr>
      <p:sp>
        <p:nvSpPr>
          <p:cNvPr id="206" name="Google Shape;206;p30"/>
          <p:cNvSpPr txBox="1">
            <a:spLocks noGrp="1"/>
          </p:cNvSpPr>
          <p:nvPr>
            <p:ph type="ctrTitle"/>
          </p:nvPr>
        </p:nvSpPr>
        <p:spPr>
          <a:xfrm>
            <a:off x="3374136" y="1658275"/>
            <a:ext cx="5696711" cy="18270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RESULTS ANALYSIS</a:t>
            </a:r>
            <a:endParaRPr dirty="0"/>
          </a:p>
        </p:txBody>
      </p:sp>
    </p:spTree>
  </p:cSld>
  <p:clrMapOvr>
    <a:masterClrMapping/>
  </p:clrMapOvr>
</p:sld>
</file>

<file path=ppt/theme/theme1.xml><?xml version="1.0" encoding="utf-8"?>
<a:theme xmlns:a="http://schemas.openxmlformats.org/drawingml/2006/main" name="Medical Thesis by Slidesgo">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410</TotalTime>
  <Words>897</Words>
  <Application>Microsoft Macintosh PowerPoint</Application>
  <PresentationFormat>On-screen Show (16:9)</PresentationFormat>
  <Paragraphs>101</Paragraphs>
  <Slides>18</Slides>
  <Notes>8</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18</vt:i4>
      </vt:variant>
    </vt:vector>
  </HeadingPairs>
  <TitlesOfParts>
    <vt:vector size="27" baseType="lpstr">
      <vt:lpstr>Anton</vt:lpstr>
      <vt:lpstr>Bookman Old Style</vt:lpstr>
      <vt:lpstr>Josefin Sans</vt:lpstr>
      <vt:lpstr>Exo Thin</vt:lpstr>
      <vt:lpstr>Abel</vt:lpstr>
      <vt:lpstr>Josefin Slab</vt:lpstr>
      <vt:lpstr>Unica One</vt:lpstr>
      <vt:lpstr>Arial</vt:lpstr>
      <vt:lpstr>Medical Thesis by Slidesgo</vt:lpstr>
      <vt:lpstr>CHEST X-RAY IMAGES PNEUMONIA</vt:lpstr>
      <vt:lpstr>01 OBJECTIVES</vt:lpstr>
      <vt:lpstr>INTRODUCTION</vt:lpstr>
      <vt:lpstr>PowerPoint Presentation</vt:lpstr>
      <vt:lpstr>PowerPoint Presentation</vt:lpstr>
      <vt:lpstr>PowerPoint Presentation</vt:lpstr>
      <vt:lpstr> DATA PREPARATION</vt:lpstr>
      <vt:lpstr>PowerPoint Presentation</vt:lpstr>
      <vt:lpstr>RESULTS ANALYSIS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CHEST X-RAY IMAGES- PNEUMONIA</dc:title>
  <dc:creator>Newzy Sharma</dc:creator>
  <cp:lastModifiedBy>Newzy Sharma</cp:lastModifiedBy>
  <cp:revision>31</cp:revision>
  <dcterms:created xsi:type="dcterms:W3CDTF">2020-12-04T21:25:57Z</dcterms:created>
  <dcterms:modified xsi:type="dcterms:W3CDTF">2020-12-05T04:16:37Z</dcterms:modified>
</cp:coreProperties>
</file>